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0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1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2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3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4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5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6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7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8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26"/>
  </p:notesMasterIdLst>
  <p:sldIdLst>
    <p:sldId id="256" r:id="rId2"/>
    <p:sldId id="281" r:id="rId3"/>
    <p:sldId id="266" r:id="rId4"/>
    <p:sldId id="269" r:id="rId5"/>
    <p:sldId id="258" r:id="rId6"/>
    <p:sldId id="270" r:id="rId7"/>
    <p:sldId id="277" r:id="rId8"/>
    <p:sldId id="271" r:id="rId9"/>
    <p:sldId id="288" r:id="rId10"/>
    <p:sldId id="265" r:id="rId11"/>
    <p:sldId id="274" r:id="rId12"/>
    <p:sldId id="272" r:id="rId13"/>
    <p:sldId id="275" r:id="rId14"/>
    <p:sldId id="276" r:id="rId15"/>
    <p:sldId id="282" r:id="rId16"/>
    <p:sldId id="286" r:id="rId17"/>
    <p:sldId id="287" r:id="rId18"/>
    <p:sldId id="279" r:id="rId19"/>
    <p:sldId id="290" r:id="rId20"/>
    <p:sldId id="289" r:id="rId21"/>
    <p:sldId id="278" r:id="rId22"/>
    <p:sldId id="283" r:id="rId23"/>
    <p:sldId id="284" r:id="rId24"/>
    <p:sldId id="285" r:id="rId25"/>
  </p:sldIdLst>
  <p:sldSz cx="9144000" cy="6858000" type="screen4x3"/>
  <p:notesSz cx="6858000" cy="9144000"/>
  <p:embeddedFontLst>
    <p:embeddedFont>
      <p:font typeface="Nixie One" panose="020B0604020202020204" charset="0"/>
      <p:regular r:id="rId27"/>
    </p:embeddedFont>
    <p:embeddedFont>
      <p:font typeface="Raleway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98D583-C78C-4410-9DE9-4D0293885A43}" v="311" dt="2020-02-09T06:40:37.183"/>
  </p1510:revLst>
</p1510:revInfo>
</file>

<file path=ppt/tableStyles.xml><?xml version="1.0" encoding="utf-8"?>
<a:tblStyleLst xmlns:a="http://schemas.openxmlformats.org/drawingml/2006/main" def="{103ADBAB-224E-4E6D-B285-4E1629424DCE}">
  <a:tblStyle styleId="{103ADBAB-224E-4E6D-B285-4E1629424D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725" autoAdjust="0"/>
  </p:normalViewPr>
  <p:slideViewPr>
    <p:cSldViewPr snapToGrid="0">
      <p:cViewPr varScale="1">
        <p:scale>
          <a:sx n="70" d="100"/>
          <a:sy n="70" d="100"/>
        </p:scale>
        <p:origin x="1395" y="5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ic Wang" userId="222e769704b78e97" providerId="LiveId" clId="{7998D583-C78C-4410-9DE9-4D0293885A43}"/>
    <pc:docChg chg="undo custSel addSld delSld modSld sldOrd addSection delSection">
      <pc:chgData name="Sonic Wang" userId="222e769704b78e97" providerId="LiveId" clId="{7998D583-C78C-4410-9DE9-4D0293885A43}" dt="2020-02-09T06:42:00.883" v="609" actId="20577"/>
      <pc:docMkLst>
        <pc:docMk/>
      </pc:docMkLst>
      <pc:sldChg chg="modSp modNotesTx">
        <pc:chgData name="Sonic Wang" userId="222e769704b78e97" providerId="LiveId" clId="{7998D583-C78C-4410-9DE9-4D0293885A43}" dt="2020-02-09T06:41:09.739" v="591" actId="6549"/>
        <pc:sldMkLst>
          <pc:docMk/>
          <pc:sldMk cId="0" sldId="256"/>
        </pc:sldMkLst>
        <pc:spChg chg="mod">
          <ac:chgData name="Sonic Wang" userId="222e769704b78e97" providerId="LiveId" clId="{7998D583-C78C-4410-9DE9-4D0293885A43}" dt="2020-02-09T06:09:03.779" v="222" actId="1076"/>
          <ac:spMkLst>
            <pc:docMk/>
            <pc:sldMk cId="0" sldId="256"/>
            <ac:spMk id="8" creationId="{4F62C6D7-6FF7-47C8-A88A-B5A1C4B0FDA2}"/>
          </ac:spMkLst>
        </pc:spChg>
        <pc:spChg chg="mod">
          <ac:chgData name="Sonic Wang" userId="222e769704b78e97" providerId="LiveId" clId="{7998D583-C78C-4410-9DE9-4D0293885A43}" dt="2020-02-09T06:09:00.932" v="221" actId="1076"/>
          <ac:spMkLst>
            <pc:docMk/>
            <pc:sldMk cId="0" sldId="256"/>
            <ac:spMk id="38" creationId="{00000000-0000-0000-0000-000000000000}"/>
          </ac:spMkLst>
        </pc:spChg>
        <pc:graphicFrameChg chg="mod">
          <ac:chgData name="Sonic Wang" userId="222e769704b78e97" providerId="LiveId" clId="{7998D583-C78C-4410-9DE9-4D0293885A43}" dt="2020-02-09T06:31:58.732" v="482"/>
          <ac:graphicFrameMkLst>
            <pc:docMk/>
            <pc:sldMk cId="0" sldId="256"/>
            <ac:graphicFrameMk id="9" creationId="{5456EBB5-3C98-4AAC-A81D-8C06569EDF78}"/>
          </ac:graphicFrameMkLst>
        </pc:graphicFrameChg>
        <pc:graphicFrameChg chg="mod">
          <ac:chgData name="Sonic Wang" userId="222e769704b78e97" providerId="LiveId" clId="{7998D583-C78C-4410-9DE9-4D0293885A43}" dt="2020-02-09T06:19:54.572" v="364" actId="108"/>
          <ac:graphicFrameMkLst>
            <pc:docMk/>
            <pc:sldMk cId="0" sldId="256"/>
            <ac:graphicFrameMk id="11" creationId="{E49A1D9B-804A-4775-90D6-215906B03DA0}"/>
          </ac:graphicFrameMkLst>
        </pc:graphicFrameChg>
      </pc:sldChg>
      <pc:sldChg chg="addSp delSp modSp modNotesTx">
        <pc:chgData name="Sonic Wang" userId="222e769704b78e97" providerId="LiveId" clId="{7998D583-C78C-4410-9DE9-4D0293885A43}" dt="2020-02-09T06:41:16.897" v="595" actId="6549"/>
        <pc:sldMkLst>
          <pc:docMk/>
          <pc:sldMk cId="0" sldId="258"/>
        </pc:sldMkLst>
        <pc:spChg chg="mod">
          <ac:chgData name="Sonic Wang" userId="222e769704b78e97" providerId="LiveId" clId="{7998D583-C78C-4410-9DE9-4D0293885A43}" dt="2020-02-09T05:49:09.268" v="38" actId="207"/>
          <ac:spMkLst>
            <pc:docMk/>
            <pc:sldMk cId="0" sldId="258"/>
            <ac:spMk id="23" creationId="{80EDABD8-623F-4E02-90B0-40EDDB6DF751}"/>
          </ac:spMkLst>
        </pc:spChg>
        <pc:graphicFrameChg chg="add mod">
          <ac:chgData name="Sonic Wang" userId="222e769704b78e97" providerId="LiveId" clId="{7998D583-C78C-4410-9DE9-4D0293885A43}" dt="2020-02-09T06:33:32.227" v="497" actId="207"/>
          <ac:graphicFrameMkLst>
            <pc:docMk/>
            <pc:sldMk cId="0" sldId="258"/>
            <ac:graphicFrameMk id="6" creationId="{C0D58A04-C5D1-49EA-8850-6EC76AB66853}"/>
          </ac:graphicFrameMkLst>
        </pc:graphicFrameChg>
        <pc:graphicFrameChg chg="del">
          <ac:chgData name="Sonic Wang" userId="222e769704b78e97" providerId="LiveId" clId="{7998D583-C78C-4410-9DE9-4D0293885A43}" dt="2020-02-09T06:33:27.108" v="495" actId="478"/>
          <ac:graphicFrameMkLst>
            <pc:docMk/>
            <pc:sldMk cId="0" sldId="258"/>
            <ac:graphicFrameMk id="20" creationId="{1F9F1C75-2C08-4357-9C4E-E3D310949E74}"/>
          </ac:graphicFrameMkLst>
        </pc:graphicFrameChg>
      </pc:sldChg>
      <pc:sldChg chg="addSp delSp modSp ord modNotesTx">
        <pc:chgData name="Sonic Wang" userId="222e769704b78e97" providerId="LiveId" clId="{7998D583-C78C-4410-9DE9-4D0293885A43}" dt="2020-02-09T06:41:28.665" v="600" actId="6549"/>
        <pc:sldMkLst>
          <pc:docMk/>
          <pc:sldMk cId="0" sldId="265"/>
        </pc:sldMkLst>
        <pc:spChg chg="mod topLvl">
          <ac:chgData name="Sonic Wang" userId="222e769704b78e97" providerId="LiveId" clId="{7998D583-C78C-4410-9DE9-4D0293885A43}" dt="2020-02-09T06:35:25.735" v="520" actId="478"/>
          <ac:spMkLst>
            <pc:docMk/>
            <pc:sldMk cId="0" sldId="265"/>
            <ac:spMk id="11" creationId="{CBCC290F-A84C-4E04-89B2-9EAEA39CC9DE}"/>
          </ac:spMkLst>
        </pc:spChg>
        <pc:spChg chg="del">
          <ac:chgData name="Sonic Wang" userId="222e769704b78e97" providerId="LiveId" clId="{7998D583-C78C-4410-9DE9-4D0293885A43}" dt="2020-02-09T06:35:20.436" v="517" actId="478"/>
          <ac:spMkLst>
            <pc:docMk/>
            <pc:sldMk cId="0" sldId="265"/>
            <ac:spMk id="17" creationId="{CFD52B0A-9EC5-4DCF-9953-5C01EEF1D91B}"/>
          </ac:spMkLst>
        </pc:spChg>
        <pc:spChg chg="del">
          <ac:chgData name="Sonic Wang" userId="222e769704b78e97" providerId="LiveId" clId="{7998D583-C78C-4410-9DE9-4D0293885A43}" dt="2020-02-09T06:35:18.630" v="516" actId="478"/>
          <ac:spMkLst>
            <pc:docMk/>
            <pc:sldMk cId="0" sldId="265"/>
            <ac:spMk id="18" creationId="{E4A073D3-F181-4798-B98E-8F83227DBF8A}"/>
          </ac:spMkLst>
        </pc:spChg>
        <pc:spChg chg="del">
          <ac:chgData name="Sonic Wang" userId="222e769704b78e97" providerId="LiveId" clId="{7998D583-C78C-4410-9DE9-4D0293885A43}" dt="2020-02-09T06:35:16.603" v="515" actId="478"/>
          <ac:spMkLst>
            <pc:docMk/>
            <pc:sldMk cId="0" sldId="265"/>
            <ac:spMk id="19" creationId="{AF8F7985-D695-4EE5-821C-2D86C974A524}"/>
          </ac:spMkLst>
        </pc:spChg>
        <pc:spChg chg="del">
          <ac:chgData name="Sonic Wang" userId="222e769704b78e97" providerId="LiveId" clId="{7998D583-C78C-4410-9DE9-4D0293885A43}" dt="2020-02-09T06:35:09.516" v="512" actId="478"/>
          <ac:spMkLst>
            <pc:docMk/>
            <pc:sldMk cId="0" sldId="265"/>
            <ac:spMk id="20" creationId="{40EF4912-9048-4CCA-9D07-287C0FCC35A8}"/>
          </ac:spMkLst>
        </pc:spChg>
        <pc:spChg chg="del">
          <ac:chgData name="Sonic Wang" userId="222e769704b78e97" providerId="LiveId" clId="{7998D583-C78C-4410-9DE9-4D0293885A43}" dt="2020-02-09T06:35:14.540" v="514" actId="478"/>
          <ac:spMkLst>
            <pc:docMk/>
            <pc:sldMk cId="0" sldId="265"/>
            <ac:spMk id="21" creationId="{23C92E56-D533-4622-AEFC-8BFDB25D84D9}"/>
          </ac:spMkLst>
        </pc:spChg>
        <pc:spChg chg="del">
          <ac:chgData name="Sonic Wang" userId="222e769704b78e97" providerId="LiveId" clId="{7998D583-C78C-4410-9DE9-4D0293885A43}" dt="2020-02-09T06:35:12.174" v="513" actId="478"/>
          <ac:spMkLst>
            <pc:docMk/>
            <pc:sldMk cId="0" sldId="265"/>
            <ac:spMk id="22" creationId="{D65EBF0D-971E-40CA-8B54-F737C4250150}"/>
          </ac:spMkLst>
        </pc:spChg>
        <pc:spChg chg="del">
          <ac:chgData name="Sonic Wang" userId="222e769704b78e97" providerId="LiveId" clId="{7998D583-C78C-4410-9DE9-4D0293885A43}" dt="2020-02-09T06:35:24.186" v="519" actId="478"/>
          <ac:spMkLst>
            <pc:docMk/>
            <pc:sldMk cId="0" sldId="265"/>
            <ac:spMk id="23" creationId="{19408EFC-A4B8-450D-9DFC-E0BAB0E390AE}"/>
          </ac:spMkLst>
        </pc:spChg>
        <pc:spChg chg="del">
          <ac:chgData name="Sonic Wang" userId="222e769704b78e97" providerId="LiveId" clId="{7998D583-C78C-4410-9DE9-4D0293885A43}" dt="2020-02-09T06:35:22.357" v="518" actId="478"/>
          <ac:spMkLst>
            <pc:docMk/>
            <pc:sldMk cId="0" sldId="265"/>
            <ac:spMk id="24" creationId="{92FDC111-1D5A-4EB8-85A0-6D53C6E365A7}"/>
          </ac:spMkLst>
        </pc:spChg>
        <pc:spChg chg="del topLvl">
          <ac:chgData name="Sonic Wang" userId="222e769704b78e97" providerId="LiveId" clId="{7998D583-C78C-4410-9DE9-4D0293885A43}" dt="2020-02-09T06:35:25.735" v="520" actId="478"/>
          <ac:spMkLst>
            <pc:docMk/>
            <pc:sldMk cId="0" sldId="265"/>
            <ac:spMk id="25" creationId="{3D3B87FF-7A2E-4A00-AFD1-A90AD3006F0B}"/>
          </ac:spMkLst>
        </pc:spChg>
        <pc:spChg chg="del">
          <ac:chgData name="Sonic Wang" userId="222e769704b78e97" providerId="LiveId" clId="{7998D583-C78C-4410-9DE9-4D0293885A43}" dt="2020-02-09T06:34:53.065" v="509" actId="478"/>
          <ac:spMkLst>
            <pc:docMk/>
            <pc:sldMk cId="0" sldId="265"/>
            <ac:spMk id="26" creationId="{16318AC2-3F72-4FF4-8458-E51370C68C16}"/>
          </ac:spMkLst>
        </pc:spChg>
        <pc:spChg chg="mod">
          <ac:chgData name="Sonic Wang" userId="222e769704b78e97" providerId="LiveId" clId="{7998D583-C78C-4410-9DE9-4D0293885A43}" dt="2020-02-09T06:35:39.119" v="523" actId="1076"/>
          <ac:spMkLst>
            <pc:docMk/>
            <pc:sldMk cId="0" sldId="265"/>
            <ac:spMk id="110" creationId="{00000000-0000-0000-0000-000000000000}"/>
          </ac:spMkLst>
        </pc:spChg>
        <pc:grpChg chg="add del">
          <ac:chgData name="Sonic Wang" userId="222e769704b78e97" providerId="LiveId" clId="{7998D583-C78C-4410-9DE9-4D0293885A43}" dt="2020-02-09T06:35:25.735" v="520" actId="478"/>
          <ac:grpSpMkLst>
            <pc:docMk/>
            <pc:sldMk cId="0" sldId="265"/>
            <ac:grpSpMk id="9" creationId="{78B8E1C3-2F0D-4D86-92FD-6AA0B6E7E6F9}"/>
          </ac:grpSpMkLst>
        </pc:grpChg>
        <pc:grpChg chg="del">
          <ac:chgData name="Sonic Wang" userId="222e769704b78e97" providerId="LiveId" clId="{7998D583-C78C-4410-9DE9-4D0293885A43}" dt="2020-02-09T06:35:24.186" v="519" actId="478"/>
          <ac:grpSpMkLst>
            <pc:docMk/>
            <pc:sldMk cId="0" sldId="265"/>
            <ac:grpSpMk id="10" creationId="{6B5A18D2-C248-4389-9137-BEE39AE0CF46}"/>
          </ac:grpSpMkLst>
        </pc:grpChg>
        <pc:grpChg chg="del">
          <ac:chgData name="Sonic Wang" userId="222e769704b78e97" providerId="LiveId" clId="{7998D583-C78C-4410-9DE9-4D0293885A43}" dt="2020-02-09T06:34:53.065" v="509" actId="478"/>
          <ac:grpSpMkLst>
            <pc:docMk/>
            <pc:sldMk cId="0" sldId="265"/>
            <ac:grpSpMk id="12" creationId="{73A9F0D7-53ED-4F26-AA40-E81E2F8B4129}"/>
          </ac:grpSpMkLst>
        </pc:grpChg>
        <pc:grpChg chg="del">
          <ac:chgData name="Sonic Wang" userId="222e769704b78e97" providerId="LiveId" clId="{7998D583-C78C-4410-9DE9-4D0293885A43}" dt="2020-02-09T06:35:22.357" v="518" actId="478"/>
          <ac:grpSpMkLst>
            <pc:docMk/>
            <pc:sldMk cId="0" sldId="265"/>
            <ac:grpSpMk id="13" creationId="{15080D46-C816-4967-908A-6A45646F41BC}"/>
          </ac:grpSpMkLst>
        </pc:grpChg>
        <pc:grpChg chg="del">
          <ac:chgData name="Sonic Wang" userId="222e769704b78e97" providerId="LiveId" clId="{7998D583-C78C-4410-9DE9-4D0293885A43}" dt="2020-02-09T06:35:12.174" v="513" actId="478"/>
          <ac:grpSpMkLst>
            <pc:docMk/>
            <pc:sldMk cId="0" sldId="265"/>
            <ac:grpSpMk id="14" creationId="{FB520999-AB81-4C92-AFC0-5F1BA63F1EEB}"/>
          </ac:grpSpMkLst>
        </pc:grpChg>
        <pc:grpChg chg="del">
          <ac:chgData name="Sonic Wang" userId="222e769704b78e97" providerId="LiveId" clId="{7998D583-C78C-4410-9DE9-4D0293885A43}" dt="2020-02-09T06:35:09.516" v="512" actId="478"/>
          <ac:grpSpMkLst>
            <pc:docMk/>
            <pc:sldMk cId="0" sldId="265"/>
            <ac:grpSpMk id="15" creationId="{38A22D96-84BF-40E1-85E7-C582923D7246}"/>
          </ac:grpSpMkLst>
        </pc:grpChg>
        <pc:grpChg chg="del">
          <ac:chgData name="Sonic Wang" userId="222e769704b78e97" providerId="LiveId" clId="{7998D583-C78C-4410-9DE9-4D0293885A43}" dt="2020-02-09T06:35:18.630" v="516" actId="478"/>
          <ac:grpSpMkLst>
            <pc:docMk/>
            <pc:sldMk cId="0" sldId="265"/>
            <ac:grpSpMk id="16" creationId="{94D6DF77-4E88-45E6-8405-826FC39380B1}"/>
          </ac:grpSpMkLst>
        </pc:grpChg>
        <pc:graphicFrameChg chg="add mod">
          <ac:chgData name="Sonic Wang" userId="222e769704b78e97" providerId="LiveId" clId="{7998D583-C78C-4410-9DE9-4D0293885A43}" dt="2020-02-09T06:36:04.426" v="528" actId="207"/>
          <ac:graphicFrameMkLst>
            <pc:docMk/>
            <pc:sldMk cId="0" sldId="265"/>
            <ac:graphicFrameMk id="27" creationId="{87641960-2101-40C8-B44C-BACD31226A72}"/>
          </ac:graphicFrameMkLst>
        </pc:graphicFrameChg>
        <pc:graphicFrameChg chg="del">
          <ac:chgData name="Sonic Wang" userId="222e769704b78e97" providerId="LiveId" clId="{7998D583-C78C-4410-9DE9-4D0293885A43}" dt="2020-02-09T06:34:35.611" v="508" actId="478"/>
          <ac:graphicFrameMkLst>
            <pc:docMk/>
            <pc:sldMk cId="0" sldId="265"/>
            <ac:graphicFrameMk id="28" creationId="{D7841D66-8CAF-4308-991A-3D49001A716B}"/>
          </ac:graphicFrameMkLst>
        </pc:graphicFrameChg>
      </pc:sldChg>
      <pc:sldChg chg="addSp delSp modSp ord modNotesTx">
        <pc:chgData name="Sonic Wang" userId="222e769704b78e97" providerId="LiveId" clId="{7998D583-C78C-4410-9DE9-4D0293885A43}" dt="2020-02-09T06:41:13.631" v="593" actId="6549"/>
        <pc:sldMkLst>
          <pc:docMk/>
          <pc:sldMk cId="0" sldId="266"/>
        </pc:sldMkLst>
        <pc:spChg chg="mod topLvl">
          <ac:chgData name="Sonic Wang" userId="222e769704b78e97" providerId="LiveId" clId="{7998D583-C78C-4410-9DE9-4D0293885A43}" dt="2020-02-09T06:32:33.134" v="486" actId="478"/>
          <ac:spMkLst>
            <pc:docMk/>
            <pc:sldMk cId="0" sldId="266"/>
            <ac:spMk id="23" creationId="{EA2CA122-9C27-4DCA-9636-87E01D205C77}"/>
          </ac:spMkLst>
        </pc:spChg>
        <pc:grpChg chg="del">
          <ac:chgData name="Sonic Wang" userId="222e769704b78e97" providerId="LiveId" clId="{7998D583-C78C-4410-9DE9-4D0293885A43}" dt="2020-02-09T06:32:33.134" v="486" actId="478"/>
          <ac:grpSpMkLst>
            <pc:docMk/>
            <pc:sldMk cId="0" sldId="266"/>
            <ac:grpSpMk id="2" creationId="{8AAA5DE7-1984-46C4-A313-FF4F1D3DD2F3}"/>
          </ac:grpSpMkLst>
        </pc:grpChg>
        <pc:graphicFrameChg chg="add mod">
          <ac:chgData name="Sonic Wang" userId="222e769704b78e97" providerId="LiveId" clId="{7998D583-C78C-4410-9DE9-4D0293885A43}" dt="2020-02-09T06:33:04.158" v="492" actId="207"/>
          <ac:graphicFrameMkLst>
            <pc:docMk/>
            <pc:sldMk cId="0" sldId="266"/>
            <ac:graphicFrameMk id="6" creationId="{5C497A82-F574-468C-8AAC-FFB3F4A808A6}"/>
          </ac:graphicFrameMkLst>
        </pc:graphicFrameChg>
        <pc:graphicFrameChg chg="del topLvl">
          <ac:chgData name="Sonic Wang" userId="222e769704b78e97" providerId="LiveId" clId="{7998D583-C78C-4410-9DE9-4D0293885A43}" dt="2020-02-09T06:32:33.134" v="486" actId="478"/>
          <ac:graphicFrameMkLst>
            <pc:docMk/>
            <pc:sldMk cId="0" sldId="266"/>
            <ac:graphicFrameMk id="57" creationId="{FE49E3C0-949C-476B-9225-3FEDE47D4487}"/>
          </ac:graphicFrameMkLst>
        </pc:graphicFrameChg>
      </pc:sldChg>
      <pc:sldChg chg="addSp delSp modSp ord modNotesTx">
        <pc:chgData name="Sonic Wang" userId="222e769704b78e97" providerId="LiveId" clId="{7998D583-C78C-4410-9DE9-4D0293885A43}" dt="2020-02-09T06:41:15.047" v="594" actId="6549"/>
        <pc:sldMkLst>
          <pc:docMk/>
          <pc:sldMk cId="0" sldId="269"/>
        </pc:sldMkLst>
        <pc:spChg chg="mod">
          <ac:chgData name="Sonic Wang" userId="222e769704b78e97" providerId="LiveId" clId="{7998D583-C78C-4410-9DE9-4D0293885A43}" dt="2020-02-09T06:18:31.063" v="308" actId="20577"/>
          <ac:spMkLst>
            <pc:docMk/>
            <pc:sldMk cId="0" sldId="269"/>
            <ac:spMk id="21" creationId="{978E8611-B9E8-4D64-9DFD-22C378CFFA86}"/>
          </ac:spMkLst>
        </pc:spChg>
        <pc:graphicFrameChg chg="add mod">
          <ac:chgData name="Sonic Wang" userId="222e769704b78e97" providerId="LiveId" clId="{7998D583-C78C-4410-9DE9-4D0293885A43}" dt="2020-02-09T06:33:19.778" v="494" actId="207"/>
          <ac:graphicFrameMkLst>
            <pc:docMk/>
            <pc:sldMk cId="0" sldId="269"/>
            <ac:graphicFrameMk id="6" creationId="{800404D4-6B93-4E46-B02E-0D62A8AA216A}"/>
          </ac:graphicFrameMkLst>
        </pc:graphicFrameChg>
        <pc:graphicFrameChg chg="del">
          <ac:chgData name="Sonic Wang" userId="222e769704b78e97" providerId="LiveId" clId="{7998D583-C78C-4410-9DE9-4D0293885A43}" dt="2020-02-09T06:32:39.876" v="488" actId="478"/>
          <ac:graphicFrameMkLst>
            <pc:docMk/>
            <pc:sldMk cId="0" sldId="269"/>
            <ac:graphicFrameMk id="22" creationId="{813E1C80-7E11-40F7-839C-016A3487AC2D}"/>
          </ac:graphicFrameMkLst>
        </pc:graphicFrameChg>
      </pc:sldChg>
      <pc:sldChg chg="addSp delSp modSp ord modNotesTx">
        <pc:chgData name="Sonic Wang" userId="222e769704b78e97" providerId="LiveId" clId="{7998D583-C78C-4410-9DE9-4D0293885A43}" dt="2020-02-09T06:41:18.964" v="596" actId="6549"/>
        <pc:sldMkLst>
          <pc:docMk/>
          <pc:sldMk cId="0" sldId="270"/>
        </pc:sldMkLst>
        <pc:spChg chg="mod">
          <ac:chgData name="Sonic Wang" userId="222e769704b78e97" providerId="LiveId" clId="{7998D583-C78C-4410-9DE9-4D0293885A43}" dt="2020-02-09T05:53:24.957" v="89" actId="6549"/>
          <ac:spMkLst>
            <pc:docMk/>
            <pc:sldMk cId="0" sldId="270"/>
            <ac:spMk id="25" creationId="{AC617996-3BC9-4E6C-9AE1-F063929FCD0E}"/>
          </ac:spMkLst>
        </pc:spChg>
        <pc:graphicFrameChg chg="add mod">
          <ac:chgData name="Sonic Wang" userId="222e769704b78e97" providerId="LiveId" clId="{7998D583-C78C-4410-9DE9-4D0293885A43}" dt="2020-02-09T06:33:55.608" v="500" actId="207"/>
          <ac:graphicFrameMkLst>
            <pc:docMk/>
            <pc:sldMk cId="0" sldId="270"/>
            <ac:graphicFrameMk id="5" creationId="{E462F1A6-8859-4BD7-ADD0-2D68471CF075}"/>
          </ac:graphicFrameMkLst>
        </pc:graphicFrameChg>
        <pc:graphicFrameChg chg="del">
          <ac:chgData name="Sonic Wang" userId="222e769704b78e97" providerId="LiveId" clId="{7998D583-C78C-4410-9DE9-4D0293885A43}" dt="2020-02-09T06:33:44.989" v="498" actId="478"/>
          <ac:graphicFrameMkLst>
            <pc:docMk/>
            <pc:sldMk cId="0" sldId="270"/>
            <ac:graphicFrameMk id="26" creationId="{7725E3A4-D3FF-437F-94B3-840EC3077CD0}"/>
          </ac:graphicFrameMkLst>
        </pc:graphicFrameChg>
      </pc:sldChg>
      <pc:sldChg chg="addSp delSp modSp modNotesTx">
        <pc:chgData name="Sonic Wang" userId="222e769704b78e97" providerId="LiveId" clId="{7998D583-C78C-4410-9DE9-4D0293885A43}" dt="2020-02-09T06:41:24.236" v="598" actId="6549"/>
        <pc:sldMkLst>
          <pc:docMk/>
          <pc:sldMk cId="0" sldId="271"/>
        </pc:sldMkLst>
        <pc:spChg chg="mod">
          <ac:chgData name="Sonic Wang" userId="222e769704b78e97" providerId="LiveId" clId="{7998D583-C78C-4410-9DE9-4D0293885A43}" dt="2020-02-09T06:10:17.876" v="228" actId="20577"/>
          <ac:spMkLst>
            <pc:docMk/>
            <pc:sldMk cId="0" sldId="271"/>
            <ac:spMk id="28" creationId="{EEE666F1-B6F5-4637-8430-C5368288C305}"/>
          </ac:spMkLst>
        </pc:spChg>
        <pc:graphicFrameChg chg="add">
          <ac:chgData name="Sonic Wang" userId="222e769704b78e97" providerId="LiveId" clId="{7998D583-C78C-4410-9DE9-4D0293885A43}" dt="2020-02-09T06:34:11.174" v="504"/>
          <ac:graphicFrameMkLst>
            <pc:docMk/>
            <pc:sldMk cId="0" sldId="271"/>
            <ac:graphicFrameMk id="5" creationId="{15332E1D-3F74-467D-9D10-C704549FCBE0}"/>
          </ac:graphicFrameMkLst>
        </pc:graphicFrameChg>
        <pc:graphicFrameChg chg="del">
          <ac:chgData name="Sonic Wang" userId="222e769704b78e97" providerId="LiveId" clId="{7998D583-C78C-4410-9DE9-4D0293885A43}" dt="2020-02-09T06:34:09.980" v="503" actId="478"/>
          <ac:graphicFrameMkLst>
            <pc:docMk/>
            <pc:sldMk cId="0" sldId="271"/>
            <ac:graphicFrameMk id="27" creationId="{0F0CD2F6-CF4F-4E90-B59B-DAC7E03F65D8}"/>
          </ac:graphicFrameMkLst>
        </pc:graphicFrameChg>
      </pc:sldChg>
      <pc:sldChg chg="addSp delSp modSp modNotesTx">
        <pc:chgData name="Sonic Wang" userId="222e769704b78e97" providerId="LiveId" clId="{7998D583-C78C-4410-9DE9-4D0293885A43}" dt="2020-02-09T06:41:35.900" v="602" actId="20577"/>
        <pc:sldMkLst>
          <pc:docMk/>
          <pc:sldMk cId="0" sldId="272"/>
        </pc:sldMkLst>
        <pc:spChg chg="mod">
          <ac:chgData name="Sonic Wang" userId="222e769704b78e97" providerId="LiveId" clId="{7998D583-C78C-4410-9DE9-4D0293885A43}" dt="2020-02-09T05:56:31.997" v="128" actId="20577"/>
          <ac:spMkLst>
            <pc:docMk/>
            <pc:sldMk cId="0" sldId="272"/>
            <ac:spMk id="25" creationId="{272BEE5E-635D-4195-906E-84448E996658}"/>
          </ac:spMkLst>
        </pc:spChg>
        <pc:graphicFrameChg chg="add">
          <ac:chgData name="Sonic Wang" userId="222e769704b78e97" providerId="LiveId" clId="{7998D583-C78C-4410-9DE9-4D0293885A43}" dt="2020-02-09T06:36:22.906" v="532"/>
          <ac:graphicFrameMkLst>
            <pc:docMk/>
            <pc:sldMk cId="0" sldId="272"/>
            <ac:graphicFrameMk id="5" creationId="{430C2EED-4E3A-4898-9F84-6408AE3CB91A}"/>
          </ac:graphicFrameMkLst>
        </pc:graphicFrameChg>
        <pc:graphicFrameChg chg="del">
          <ac:chgData name="Sonic Wang" userId="222e769704b78e97" providerId="LiveId" clId="{7998D583-C78C-4410-9DE9-4D0293885A43}" dt="2020-02-09T06:36:18.721" v="531" actId="478"/>
          <ac:graphicFrameMkLst>
            <pc:docMk/>
            <pc:sldMk cId="0" sldId="272"/>
            <ac:graphicFrameMk id="24" creationId="{C94CEE06-29EC-47C2-9D17-45C5330A5133}"/>
          </ac:graphicFrameMkLst>
        </pc:graphicFrameChg>
      </pc:sldChg>
      <pc:sldChg chg="addSp delSp modSp ord modNotesTx">
        <pc:chgData name="Sonic Wang" userId="222e769704b78e97" providerId="LiveId" clId="{7998D583-C78C-4410-9DE9-4D0293885A43}" dt="2020-02-09T06:41:32.348" v="601" actId="6549"/>
        <pc:sldMkLst>
          <pc:docMk/>
          <pc:sldMk cId="0" sldId="274"/>
        </pc:sldMkLst>
        <pc:spChg chg="mod">
          <ac:chgData name="Sonic Wang" userId="222e769704b78e97" providerId="LiveId" clId="{7998D583-C78C-4410-9DE9-4D0293885A43}" dt="2020-02-09T05:57:20.018" v="147"/>
          <ac:spMkLst>
            <pc:docMk/>
            <pc:sldMk cId="0" sldId="274"/>
            <ac:spMk id="21" creationId="{B6CAE184-2CC3-43E6-8D17-9A19D953EF32}"/>
          </ac:spMkLst>
        </pc:spChg>
        <pc:graphicFrameChg chg="add del">
          <ac:chgData name="Sonic Wang" userId="222e769704b78e97" providerId="LiveId" clId="{7998D583-C78C-4410-9DE9-4D0293885A43}" dt="2020-02-09T06:35:59.493" v="527" actId="478"/>
          <ac:graphicFrameMkLst>
            <pc:docMk/>
            <pc:sldMk cId="0" sldId="274"/>
            <ac:graphicFrameMk id="5" creationId="{05AA1E22-A900-4383-8CC5-1369310BC8A8}"/>
          </ac:graphicFrameMkLst>
        </pc:graphicFrameChg>
        <pc:graphicFrameChg chg="add mod">
          <ac:chgData name="Sonic Wang" userId="222e769704b78e97" providerId="LiveId" clId="{7998D583-C78C-4410-9DE9-4D0293885A43}" dt="2020-02-09T06:36:14.470" v="530" actId="207"/>
          <ac:graphicFrameMkLst>
            <pc:docMk/>
            <pc:sldMk cId="0" sldId="274"/>
            <ac:graphicFrameMk id="6" creationId="{72FA3880-0BCD-48C1-8A58-37472D56F713}"/>
          </ac:graphicFrameMkLst>
        </pc:graphicFrameChg>
        <pc:graphicFrameChg chg="del">
          <ac:chgData name="Sonic Wang" userId="222e769704b78e97" providerId="LiveId" clId="{7998D583-C78C-4410-9DE9-4D0293885A43}" dt="2020-02-09T06:35:54.222" v="525" actId="478"/>
          <ac:graphicFrameMkLst>
            <pc:docMk/>
            <pc:sldMk cId="0" sldId="274"/>
            <ac:graphicFrameMk id="22" creationId="{F1263624-4944-464C-BF07-A0C411C68990}"/>
          </ac:graphicFrameMkLst>
        </pc:graphicFrameChg>
      </pc:sldChg>
      <pc:sldChg chg="addSp delSp modSp ord modNotesTx">
        <pc:chgData name="Sonic Wang" userId="222e769704b78e97" providerId="LiveId" clId="{7998D583-C78C-4410-9DE9-4D0293885A43}" dt="2020-02-09T06:41:43.349" v="603" actId="20577"/>
        <pc:sldMkLst>
          <pc:docMk/>
          <pc:sldMk cId="0" sldId="275"/>
        </pc:sldMkLst>
        <pc:spChg chg="mod">
          <ac:chgData name="Sonic Wang" userId="222e769704b78e97" providerId="LiveId" clId="{7998D583-C78C-4410-9DE9-4D0293885A43}" dt="2020-02-09T06:06:46.452" v="171"/>
          <ac:spMkLst>
            <pc:docMk/>
            <pc:sldMk cId="0" sldId="275"/>
            <ac:spMk id="22" creationId="{5728CFCF-E190-4A04-ACB0-29FEF89B034F}"/>
          </ac:spMkLst>
        </pc:spChg>
        <pc:graphicFrameChg chg="add">
          <ac:chgData name="Sonic Wang" userId="222e769704b78e97" providerId="LiveId" clId="{7998D583-C78C-4410-9DE9-4D0293885A43}" dt="2020-02-09T06:36:30.066" v="534"/>
          <ac:graphicFrameMkLst>
            <pc:docMk/>
            <pc:sldMk cId="0" sldId="275"/>
            <ac:graphicFrameMk id="5" creationId="{23A39CF6-D34F-4F02-9F95-B991C4511B78}"/>
          </ac:graphicFrameMkLst>
        </pc:graphicFrameChg>
        <pc:graphicFrameChg chg="del">
          <ac:chgData name="Sonic Wang" userId="222e769704b78e97" providerId="LiveId" clId="{7998D583-C78C-4410-9DE9-4D0293885A43}" dt="2020-02-09T06:36:29.026" v="533" actId="478"/>
          <ac:graphicFrameMkLst>
            <pc:docMk/>
            <pc:sldMk cId="0" sldId="275"/>
            <ac:graphicFrameMk id="23" creationId="{5B70497C-4220-4617-84F2-80B9511342BB}"/>
          </ac:graphicFrameMkLst>
        </pc:graphicFrameChg>
      </pc:sldChg>
      <pc:sldChg chg="addSp delSp modSp ord">
        <pc:chgData name="Sonic Wang" userId="222e769704b78e97" providerId="LiveId" clId="{7998D583-C78C-4410-9DE9-4D0293885A43}" dt="2020-02-09T06:36:57.295" v="541" actId="207"/>
        <pc:sldMkLst>
          <pc:docMk/>
          <pc:sldMk cId="0" sldId="276"/>
        </pc:sldMkLst>
        <pc:spChg chg="add mod">
          <ac:chgData name="Sonic Wang" userId="222e769704b78e97" providerId="LiveId" clId="{7998D583-C78C-4410-9DE9-4D0293885A43}" dt="2020-02-09T06:36:42.878" v="539" actId="20577"/>
          <ac:spMkLst>
            <pc:docMk/>
            <pc:sldMk cId="0" sldId="276"/>
            <ac:spMk id="6" creationId="{F2695F03-C4B2-41A6-B7FC-DF0223164A8B}"/>
          </ac:spMkLst>
        </pc:spChg>
        <pc:spChg chg="mod">
          <ac:chgData name="Sonic Wang" userId="222e769704b78e97" providerId="LiveId" clId="{7998D583-C78C-4410-9DE9-4D0293885A43}" dt="2020-02-09T06:30:09.342" v="451" actId="20577"/>
          <ac:spMkLst>
            <pc:docMk/>
            <pc:sldMk cId="0" sldId="276"/>
            <ac:spMk id="21" creationId="{E90EC981-C6C2-42CA-B31B-F2EA1794A6D8}"/>
          </ac:spMkLst>
        </pc:spChg>
        <pc:graphicFrameChg chg="add mod">
          <ac:chgData name="Sonic Wang" userId="222e769704b78e97" providerId="LiveId" clId="{7998D583-C78C-4410-9DE9-4D0293885A43}" dt="2020-02-09T06:36:57.295" v="541" actId="207"/>
          <ac:graphicFrameMkLst>
            <pc:docMk/>
            <pc:sldMk cId="0" sldId="276"/>
            <ac:graphicFrameMk id="7" creationId="{DF713BC1-DE5D-4335-BD33-84B42BAE2324}"/>
          </ac:graphicFrameMkLst>
        </pc:graphicFrameChg>
        <pc:graphicFrameChg chg="del">
          <ac:chgData name="Sonic Wang" userId="222e769704b78e97" providerId="LiveId" clId="{7998D583-C78C-4410-9DE9-4D0293885A43}" dt="2020-02-09T06:36:35.835" v="535" actId="478"/>
          <ac:graphicFrameMkLst>
            <pc:docMk/>
            <pc:sldMk cId="0" sldId="276"/>
            <ac:graphicFrameMk id="22" creationId="{C93054D6-C25F-4232-8884-8861A17A58C6}"/>
          </ac:graphicFrameMkLst>
        </pc:graphicFrameChg>
        <pc:picChg chg="add mod">
          <ac:chgData name="Sonic Wang" userId="222e769704b78e97" providerId="LiveId" clId="{7998D583-C78C-4410-9DE9-4D0293885A43}" dt="2020-02-09T06:29:16.167" v="438" actId="14100"/>
          <ac:picMkLst>
            <pc:docMk/>
            <pc:sldMk cId="0" sldId="276"/>
            <ac:picMk id="5" creationId="{A634CBDC-5296-4AEF-8CE2-61422C7C691A}"/>
          </ac:picMkLst>
        </pc:picChg>
      </pc:sldChg>
      <pc:sldChg chg="addSp delSp modSp modNotesTx">
        <pc:chgData name="Sonic Wang" userId="222e769704b78e97" providerId="LiveId" clId="{7998D583-C78C-4410-9DE9-4D0293885A43}" dt="2020-02-09T06:41:20.832" v="597" actId="6549"/>
        <pc:sldMkLst>
          <pc:docMk/>
          <pc:sldMk cId="0" sldId="277"/>
        </pc:sldMkLst>
        <pc:spChg chg="mod">
          <ac:chgData name="Sonic Wang" userId="222e769704b78e97" providerId="LiveId" clId="{7998D583-C78C-4410-9DE9-4D0293885A43}" dt="2020-02-09T05:53:40.431" v="90"/>
          <ac:spMkLst>
            <pc:docMk/>
            <pc:sldMk cId="0" sldId="277"/>
            <ac:spMk id="22" creationId="{4529F281-5092-401E-A6B0-244E994A302F}"/>
          </ac:spMkLst>
        </pc:spChg>
        <pc:graphicFrameChg chg="add">
          <ac:chgData name="Sonic Wang" userId="222e769704b78e97" providerId="LiveId" clId="{7998D583-C78C-4410-9DE9-4D0293885A43}" dt="2020-02-09T06:34:04.938" v="502"/>
          <ac:graphicFrameMkLst>
            <pc:docMk/>
            <pc:sldMk cId="0" sldId="277"/>
            <ac:graphicFrameMk id="5" creationId="{73988BD5-B000-406F-A09E-AAC961D2AD26}"/>
          </ac:graphicFrameMkLst>
        </pc:graphicFrameChg>
        <pc:graphicFrameChg chg="del">
          <ac:chgData name="Sonic Wang" userId="222e769704b78e97" providerId="LiveId" clId="{7998D583-C78C-4410-9DE9-4D0293885A43}" dt="2020-02-09T06:34:00.517" v="501" actId="478"/>
          <ac:graphicFrameMkLst>
            <pc:docMk/>
            <pc:sldMk cId="0" sldId="277"/>
            <ac:graphicFrameMk id="21" creationId="{4F17210C-1186-489A-8738-2E3847852DE0}"/>
          </ac:graphicFrameMkLst>
        </pc:graphicFrameChg>
      </pc:sldChg>
      <pc:sldChg chg="delSp modSp ord">
        <pc:chgData name="Sonic Wang" userId="222e769704b78e97" providerId="LiveId" clId="{7998D583-C78C-4410-9DE9-4D0293885A43}" dt="2020-02-09T06:31:01.168" v="481"/>
        <pc:sldMkLst>
          <pc:docMk/>
          <pc:sldMk cId="0" sldId="278"/>
        </pc:sldMkLst>
        <pc:spChg chg="del">
          <ac:chgData name="Sonic Wang" userId="222e769704b78e97" providerId="LiveId" clId="{7998D583-C78C-4410-9DE9-4D0293885A43}" dt="2020-02-09T06:30:58.615" v="479" actId="478"/>
          <ac:spMkLst>
            <pc:docMk/>
            <pc:sldMk cId="0" sldId="278"/>
            <ac:spMk id="3" creationId="{1A22023B-9CF3-48A4-8E65-28AA5D0ADA53}"/>
          </ac:spMkLst>
        </pc:spChg>
        <pc:picChg chg="del mod">
          <ac:chgData name="Sonic Wang" userId="222e769704b78e97" providerId="LiveId" clId="{7998D583-C78C-4410-9DE9-4D0293885A43}" dt="2020-02-09T06:28:53.866" v="433"/>
          <ac:picMkLst>
            <pc:docMk/>
            <pc:sldMk cId="0" sldId="278"/>
            <ac:picMk id="2" creationId="{7BF392B8-ABA1-46BF-A55C-278414F1486F}"/>
          </ac:picMkLst>
        </pc:picChg>
      </pc:sldChg>
      <pc:sldChg chg="addSp delSp modSp">
        <pc:chgData name="Sonic Wang" userId="222e769704b78e97" providerId="LiveId" clId="{7998D583-C78C-4410-9DE9-4D0293885A43}" dt="2020-02-09T06:40:37.183" v="590" actId="207"/>
        <pc:sldMkLst>
          <pc:docMk/>
          <pc:sldMk cId="0" sldId="279"/>
        </pc:sldMkLst>
        <pc:spChg chg="del mod">
          <ac:chgData name="Sonic Wang" userId="222e769704b78e97" providerId="LiveId" clId="{7998D583-C78C-4410-9DE9-4D0293885A43}" dt="2020-02-09T06:38:27.566" v="559" actId="478"/>
          <ac:spMkLst>
            <pc:docMk/>
            <pc:sldMk cId="0" sldId="279"/>
            <ac:spMk id="6" creationId="{BA3C1196-32F7-42BD-A6F2-06FE71FDAEBC}"/>
          </ac:spMkLst>
        </pc:spChg>
        <pc:spChg chg="add mod">
          <ac:chgData name="Sonic Wang" userId="222e769704b78e97" providerId="LiveId" clId="{7998D583-C78C-4410-9DE9-4D0293885A43}" dt="2020-02-09T06:39:15.703" v="562" actId="947"/>
          <ac:spMkLst>
            <pc:docMk/>
            <pc:sldMk cId="0" sldId="279"/>
            <ac:spMk id="9" creationId="{AE6E61CC-F082-4EC8-80A6-E921C0371381}"/>
          </ac:spMkLst>
        </pc:spChg>
        <pc:spChg chg="add mod">
          <ac:chgData name="Sonic Wang" userId="222e769704b78e97" providerId="LiveId" clId="{7998D583-C78C-4410-9DE9-4D0293885A43}" dt="2020-02-09T06:39:57.373" v="580" actId="20577"/>
          <ac:spMkLst>
            <pc:docMk/>
            <pc:sldMk cId="0" sldId="279"/>
            <ac:spMk id="12" creationId="{4D116651-CE8E-4958-8C71-C55BE6A3D576}"/>
          </ac:spMkLst>
        </pc:spChg>
        <pc:spChg chg="mod">
          <ac:chgData name="Sonic Wang" userId="222e769704b78e97" providerId="LiveId" clId="{7998D583-C78C-4410-9DE9-4D0293885A43}" dt="2020-02-09T06:40:03.172" v="582" actId="1076"/>
          <ac:spMkLst>
            <pc:docMk/>
            <pc:sldMk cId="0" sldId="279"/>
            <ac:spMk id="278" creationId="{00000000-0000-0000-0000-000000000000}"/>
          </ac:spMkLst>
        </pc:spChg>
        <pc:graphicFrameChg chg="del mod">
          <ac:chgData name="Sonic Wang" userId="222e769704b78e97" providerId="LiveId" clId="{7998D583-C78C-4410-9DE9-4D0293885A43}" dt="2020-02-09T06:38:23.654" v="558" actId="478"/>
          <ac:graphicFrameMkLst>
            <pc:docMk/>
            <pc:sldMk cId="0" sldId="279"/>
            <ac:graphicFrameMk id="7" creationId="{87751D70-5213-4B01-826E-DEE0872A4BF8}"/>
          </ac:graphicFrameMkLst>
        </pc:graphicFrameChg>
        <pc:graphicFrameChg chg="del">
          <ac:chgData name="Sonic Wang" userId="222e769704b78e97" providerId="LiveId" clId="{7998D583-C78C-4410-9DE9-4D0293885A43}" dt="2020-02-09T06:38:18.319" v="556" actId="478"/>
          <ac:graphicFrameMkLst>
            <pc:docMk/>
            <pc:sldMk cId="0" sldId="279"/>
            <ac:graphicFrameMk id="8" creationId="{AA6E3354-A2DD-4BB4-8B5C-6E9D4E5AA1B0}"/>
          </ac:graphicFrameMkLst>
        </pc:graphicFrameChg>
        <pc:graphicFrameChg chg="add mod">
          <ac:chgData name="Sonic Wang" userId="222e769704b78e97" providerId="LiveId" clId="{7998D583-C78C-4410-9DE9-4D0293885A43}" dt="2020-02-09T06:40:37.183" v="590" actId="207"/>
          <ac:graphicFrameMkLst>
            <pc:docMk/>
            <pc:sldMk cId="0" sldId="279"/>
            <ac:graphicFrameMk id="10" creationId="{3C41EDA5-D6FF-4B5F-96B0-EFA95314EE72}"/>
          </ac:graphicFrameMkLst>
        </pc:graphicFrameChg>
        <pc:graphicFrameChg chg="add mod">
          <ac:chgData name="Sonic Wang" userId="222e769704b78e97" providerId="LiveId" clId="{7998D583-C78C-4410-9DE9-4D0293885A43}" dt="2020-02-09T06:40:23.362" v="586" actId="207"/>
          <ac:graphicFrameMkLst>
            <pc:docMk/>
            <pc:sldMk cId="0" sldId="279"/>
            <ac:graphicFrameMk id="11" creationId="{D3049DA5-3F99-4A3E-95FC-30C2CC87F91C}"/>
          </ac:graphicFrameMkLst>
        </pc:graphicFrameChg>
      </pc:sldChg>
      <pc:sldChg chg="addSp delSp modSp ord modNotesTx">
        <pc:chgData name="Sonic Wang" userId="222e769704b78e97" providerId="LiveId" clId="{7998D583-C78C-4410-9DE9-4D0293885A43}" dt="2020-02-09T06:41:11.706" v="592" actId="6549"/>
        <pc:sldMkLst>
          <pc:docMk/>
          <pc:sldMk cId="2703817242" sldId="281"/>
        </pc:sldMkLst>
        <pc:spChg chg="mod">
          <ac:chgData name="Sonic Wang" userId="222e769704b78e97" providerId="LiveId" clId="{7998D583-C78C-4410-9DE9-4D0293885A43}" dt="2020-02-09T06:17:17.980" v="301" actId="20577"/>
          <ac:spMkLst>
            <pc:docMk/>
            <pc:sldMk cId="2703817242" sldId="281"/>
            <ac:spMk id="23" creationId="{80EDABD8-623F-4E02-90B0-40EDDB6DF751}"/>
          </ac:spMkLst>
        </pc:spChg>
        <pc:graphicFrameChg chg="add mod">
          <ac:chgData name="Sonic Wang" userId="222e769704b78e97" providerId="LiveId" clId="{7998D583-C78C-4410-9DE9-4D0293885A43}" dt="2020-02-09T06:32:53.281" v="490" actId="207"/>
          <ac:graphicFrameMkLst>
            <pc:docMk/>
            <pc:sldMk cId="2703817242" sldId="281"/>
            <ac:graphicFrameMk id="5" creationId="{C31FDED8-FFBD-43ED-A3D8-F9BF1ECE7E10}"/>
          </ac:graphicFrameMkLst>
        </pc:graphicFrameChg>
        <pc:graphicFrameChg chg="del">
          <ac:chgData name="Sonic Wang" userId="222e769704b78e97" providerId="LiveId" clId="{7998D583-C78C-4410-9DE9-4D0293885A43}" dt="2020-02-09T06:32:11.445" v="483" actId="478"/>
          <ac:graphicFrameMkLst>
            <pc:docMk/>
            <pc:sldMk cId="2703817242" sldId="281"/>
            <ac:graphicFrameMk id="20" creationId="{1F9F1C75-2C08-4357-9C4E-E3D310949E74}"/>
          </ac:graphicFrameMkLst>
        </pc:graphicFrameChg>
      </pc:sldChg>
      <pc:sldChg chg="addSp delSp modSp ord">
        <pc:chgData name="Sonic Wang" userId="222e769704b78e97" providerId="LiveId" clId="{7998D583-C78C-4410-9DE9-4D0293885A43}" dt="2020-02-09T06:37:24.542" v="547"/>
        <pc:sldMkLst>
          <pc:docMk/>
          <pc:sldMk cId="3336050335" sldId="282"/>
        </pc:sldMkLst>
        <pc:spChg chg="mod topLvl">
          <ac:chgData name="Sonic Wang" userId="222e769704b78e97" providerId="LiveId" clId="{7998D583-C78C-4410-9DE9-4D0293885A43}" dt="2020-02-09T06:37:19.596" v="545" actId="165"/>
          <ac:spMkLst>
            <pc:docMk/>
            <pc:sldMk cId="3336050335" sldId="282"/>
            <ac:spMk id="11" creationId="{08921BC5-C4AD-423F-B622-3833F8A6E9E9}"/>
          </ac:spMkLst>
        </pc:spChg>
        <pc:spChg chg="del">
          <ac:chgData name="Sonic Wang" userId="222e769704b78e97" providerId="LiveId" clId="{7998D583-C78C-4410-9DE9-4D0293885A43}" dt="2020-02-09T06:37:09.118" v="542" actId="478"/>
          <ac:spMkLst>
            <pc:docMk/>
            <pc:sldMk cId="3336050335" sldId="282"/>
            <ac:spMk id="20" creationId="{0C91ACD8-E1A9-4F7E-8E6D-D663DFDEDE66}"/>
          </ac:spMkLst>
        </pc:spChg>
        <pc:grpChg chg="add del">
          <ac:chgData name="Sonic Wang" userId="222e769704b78e97" providerId="LiveId" clId="{7998D583-C78C-4410-9DE9-4D0293885A43}" dt="2020-02-09T06:37:19.596" v="545" actId="165"/>
          <ac:grpSpMkLst>
            <pc:docMk/>
            <pc:sldMk cId="3336050335" sldId="282"/>
            <ac:grpSpMk id="6" creationId="{0CAA6888-A449-4809-9EE0-EB3EC72D0BA0}"/>
          </ac:grpSpMkLst>
        </pc:grpChg>
        <pc:grpChg chg="del mod topLvl">
          <ac:chgData name="Sonic Wang" userId="222e769704b78e97" providerId="LiveId" clId="{7998D583-C78C-4410-9DE9-4D0293885A43}" dt="2020-02-09T06:37:23.311" v="546" actId="478"/>
          <ac:grpSpMkLst>
            <pc:docMk/>
            <pc:sldMk cId="3336050335" sldId="282"/>
            <ac:grpSpMk id="10" creationId="{86E4F736-B353-460F-A0D5-06639D5EA6D0}"/>
          </ac:grpSpMkLst>
        </pc:grpChg>
        <pc:grpChg chg="del">
          <ac:chgData name="Sonic Wang" userId="222e769704b78e97" providerId="LiveId" clId="{7998D583-C78C-4410-9DE9-4D0293885A43}" dt="2020-02-09T06:37:09.118" v="542" actId="478"/>
          <ac:grpSpMkLst>
            <pc:docMk/>
            <pc:sldMk cId="3336050335" sldId="282"/>
            <ac:grpSpMk id="15" creationId="{CB72380D-B485-46C9-8169-93B12E5B3684}"/>
          </ac:grpSpMkLst>
        </pc:grpChg>
        <pc:graphicFrameChg chg="add">
          <ac:chgData name="Sonic Wang" userId="222e769704b78e97" providerId="LiveId" clId="{7998D583-C78C-4410-9DE9-4D0293885A43}" dt="2020-02-09T06:37:24.542" v="547"/>
          <ac:graphicFrameMkLst>
            <pc:docMk/>
            <pc:sldMk cId="3336050335" sldId="282"/>
            <ac:graphicFrameMk id="27" creationId="{9984CE5D-A895-43A6-B88B-4EEE16EA7BA7}"/>
          </ac:graphicFrameMkLst>
        </pc:graphicFrameChg>
      </pc:sldChg>
      <pc:sldChg chg="ord modNotesTx">
        <pc:chgData name="Sonic Wang" userId="222e769704b78e97" providerId="LiveId" clId="{7998D583-C78C-4410-9DE9-4D0293885A43}" dt="2020-02-09T06:41:57.184" v="607" actId="20577"/>
        <pc:sldMkLst>
          <pc:docMk/>
          <pc:sldMk cId="534073404" sldId="283"/>
        </pc:sldMkLst>
      </pc:sldChg>
      <pc:sldChg chg="ord modNotesTx">
        <pc:chgData name="Sonic Wang" userId="222e769704b78e97" providerId="LiveId" clId="{7998D583-C78C-4410-9DE9-4D0293885A43}" dt="2020-02-09T06:41:59.373" v="608" actId="20577"/>
        <pc:sldMkLst>
          <pc:docMk/>
          <pc:sldMk cId="1206921832" sldId="284"/>
        </pc:sldMkLst>
      </pc:sldChg>
      <pc:sldChg chg="ord modNotesTx">
        <pc:chgData name="Sonic Wang" userId="222e769704b78e97" providerId="LiveId" clId="{7998D583-C78C-4410-9DE9-4D0293885A43}" dt="2020-02-09T06:42:00.883" v="609" actId="20577"/>
        <pc:sldMkLst>
          <pc:docMk/>
          <pc:sldMk cId="2284456855" sldId="285"/>
        </pc:sldMkLst>
      </pc:sldChg>
      <pc:sldChg chg="addSp delSp modSp ord modNotesTx">
        <pc:chgData name="Sonic Wang" userId="222e769704b78e97" providerId="LiveId" clId="{7998D583-C78C-4410-9DE9-4D0293885A43}" dt="2020-02-09T06:41:48.377" v="604" actId="20577"/>
        <pc:sldMkLst>
          <pc:docMk/>
          <pc:sldMk cId="807760097" sldId="286"/>
        </pc:sldMkLst>
        <pc:spChg chg="mod topLvl">
          <ac:chgData name="Sonic Wang" userId="222e769704b78e97" providerId="LiveId" clId="{7998D583-C78C-4410-9DE9-4D0293885A43}" dt="2020-02-09T06:37:38.160" v="548" actId="165"/>
          <ac:spMkLst>
            <pc:docMk/>
            <pc:sldMk cId="807760097" sldId="286"/>
            <ac:spMk id="11" creationId="{5673F710-95B5-4785-B60A-FBA9728858E5}"/>
          </ac:spMkLst>
        </pc:spChg>
        <pc:grpChg chg="del">
          <ac:chgData name="Sonic Wang" userId="222e769704b78e97" providerId="LiveId" clId="{7998D583-C78C-4410-9DE9-4D0293885A43}" dt="2020-02-09T06:37:38.160" v="548" actId="165"/>
          <ac:grpSpMkLst>
            <pc:docMk/>
            <pc:sldMk cId="807760097" sldId="286"/>
            <ac:grpSpMk id="9" creationId="{848EF0BD-842C-4AFB-B6A4-72DBD718F9F5}"/>
          </ac:grpSpMkLst>
        </pc:grpChg>
        <pc:grpChg chg="del mod topLvl">
          <ac:chgData name="Sonic Wang" userId="222e769704b78e97" providerId="LiveId" clId="{7998D583-C78C-4410-9DE9-4D0293885A43}" dt="2020-02-09T06:37:41.186" v="549" actId="478"/>
          <ac:grpSpMkLst>
            <pc:docMk/>
            <pc:sldMk cId="807760097" sldId="286"/>
            <ac:grpSpMk id="10" creationId="{0DBCDFAF-062E-47F7-9EDB-F0078BDAA0EF}"/>
          </ac:grpSpMkLst>
        </pc:grpChg>
        <pc:graphicFrameChg chg="add mod">
          <ac:chgData name="Sonic Wang" userId="222e769704b78e97" providerId="LiveId" clId="{7998D583-C78C-4410-9DE9-4D0293885A43}" dt="2020-02-09T06:37:51.318" v="551" actId="207"/>
          <ac:graphicFrameMkLst>
            <pc:docMk/>
            <pc:sldMk cId="807760097" sldId="286"/>
            <ac:graphicFrameMk id="27" creationId="{2CD2FC00-274A-4855-8CC9-4FE64F22B075}"/>
          </ac:graphicFrameMkLst>
        </pc:graphicFrameChg>
      </pc:sldChg>
      <pc:sldChg chg="addSp delSp modSp ord modNotesTx">
        <pc:chgData name="Sonic Wang" userId="222e769704b78e97" providerId="LiveId" clId="{7998D583-C78C-4410-9DE9-4D0293885A43}" dt="2020-02-09T06:41:50.102" v="605" actId="20577"/>
        <pc:sldMkLst>
          <pc:docMk/>
          <pc:sldMk cId="1335081808" sldId="287"/>
        </pc:sldMkLst>
        <pc:spChg chg="mod topLvl">
          <ac:chgData name="Sonic Wang" userId="222e769704b78e97" providerId="LiveId" clId="{7998D583-C78C-4410-9DE9-4D0293885A43}" dt="2020-02-09T06:38:02.192" v="552" actId="165"/>
          <ac:spMkLst>
            <pc:docMk/>
            <pc:sldMk cId="1335081808" sldId="287"/>
            <ac:spMk id="34" creationId="{3F4B6B17-23B7-4F83-922A-09CF68BDC3F0}"/>
          </ac:spMkLst>
        </pc:spChg>
        <pc:grpChg chg="del">
          <ac:chgData name="Sonic Wang" userId="222e769704b78e97" providerId="LiveId" clId="{7998D583-C78C-4410-9DE9-4D0293885A43}" dt="2020-02-09T06:38:02.192" v="552" actId="165"/>
          <ac:grpSpMkLst>
            <pc:docMk/>
            <pc:sldMk cId="1335081808" sldId="287"/>
            <ac:grpSpMk id="32" creationId="{91A3EE38-8695-4573-B39C-BF4BA7DF00F8}"/>
          </ac:grpSpMkLst>
        </pc:grpChg>
        <pc:grpChg chg="del mod topLvl">
          <ac:chgData name="Sonic Wang" userId="222e769704b78e97" providerId="LiveId" clId="{7998D583-C78C-4410-9DE9-4D0293885A43}" dt="2020-02-09T06:38:06.607" v="553" actId="478"/>
          <ac:grpSpMkLst>
            <pc:docMk/>
            <pc:sldMk cId="1335081808" sldId="287"/>
            <ac:grpSpMk id="33" creationId="{A421A10F-7E2A-4846-9AE1-ECEDB996100B}"/>
          </ac:grpSpMkLst>
        </pc:grpChg>
        <pc:graphicFrameChg chg="add mod">
          <ac:chgData name="Sonic Wang" userId="222e769704b78e97" providerId="LiveId" clId="{7998D583-C78C-4410-9DE9-4D0293885A43}" dt="2020-02-09T06:38:13.522" v="555" actId="207"/>
          <ac:graphicFrameMkLst>
            <pc:docMk/>
            <pc:sldMk cId="1335081808" sldId="287"/>
            <ac:graphicFrameMk id="21" creationId="{E83A54BB-6FB2-4B34-A175-178FEFBC0075}"/>
          </ac:graphicFrameMkLst>
        </pc:graphicFrameChg>
      </pc:sldChg>
      <pc:sldChg chg="addSp delSp modSp modNotesTx">
        <pc:chgData name="Sonic Wang" userId="222e769704b78e97" providerId="LiveId" clId="{7998D583-C78C-4410-9DE9-4D0293885A43}" dt="2020-02-09T06:41:26.833" v="599" actId="6549"/>
        <pc:sldMkLst>
          <pc:docMk/>
          <pc:sldMk cId="727065317" sldId="288"/>
        </pc:sldMkLst>
        <pc:spChg chg="mod">
          <ac:chgData name="Sonic Wang" userId="222e769704b78e97" providerId="LiveId" clId="{7998D583-C78C-4410-9DE9-4D0293885A43}" dt="2020-02-09T05:53:50.957" v="92"/>
          <ac:spMkLst>
            <pc:docMk/>
            <pc:sldMk cId="727065317" sldId="288"/>
            <ac:spMk id="25" creationId="{974BCDF3-D7F5-4756-962F-78208C159304}"/>
          </ac:spMkLst>
        </pc:spChg>
        <pc:graphicFrameChg chg="add del">
          <ac:chgData name="Sonic Wang" userId="222e769704b78e97" providerId="LiveId" clId="{7998D583-C78C-4410-9DE9-4D0293885A43}" dt="2020-02-09T06:34:31.354" v="507" actId="478"/>
          <ac:graphicFrameMkLst>
            <pc:docMk/>
            <pc:sldMk cId="727065317" sldId="288"/>
            <ac:graphicFrameMk id="4" creationId="{91BE136D-3456-4267-9BFB-06B3BAEEFEAE}"/>
          </ac:graphicFrameMkLst>
        </pc:graphicFrameChg>
      </pc:sldChg>
      <pc:sldChg chg="addSp delSp modSp ord modNotesTx">
        <pc:chgData name="Sonic Wang" userId="222e769704b78e97" providerId="LiveId" clId="{7998D583-C78C-4410-9DE9-4D0293885A43}" dt="2020-02-09T06:41:54.767" v="606" actId="20577"/>
        <pc:sldMkLst>
          <pc:docMk/>
          <pc:sldMk cId="2332185451" sldId="289"/>
        </pc:sldMkLst>
        <pc:spChg chg="add del mod">
          <ac:chgData name="Sonic Wang" userId="222e769704b78e97" providerId="LiveId" clId="{7998D583-C78C-4410-9DE9-4D0293885A43}" dt="2020-02-09T06:09:31.843" v="223" actId="478"/>
          <ac:spMkLst>
            <pc:docMk/>
            <pc:sldMk cId="2332185451" sldId="289"/>
            <ac:spMk id="3" creationId="{9AE859BD-0FD9-4FDD-98F3-696DDCF67643}"/>
          </ac:spMkLst>
        </pc:spChg>
      </pc:sldChg>
      <pc:sldChg chg="ord">
        <pc:chgData name="Sonic Wang" userId="222e769704b78e97" providerId="LiveId" clId="{7998D583-C78C-4410-9DE9-4D0293885A43}" dt="2020-02-09T06:22:05.003" v="398"/>
        <pc:sldMkLst>
          <pc:docMk/>
          <pc:sldMk cId="3490813551" sldId="290"/>
        </pc:sldMkLst>
      </pc:sldChg>
      <pc:sldChg chg="add del setBg">
        <pc:chgData name="Sonic Wang" userId="222e769704b78e97" providerId="LiveId" clId="{7998D583-C78C-4410-9DE9-4D0293885A43}" dt="2020-02-09T05:54:10.431" v="94"/>
        <pc:sldMkLst>
          <pc:docMk/>
          <pc:sldMk cId="2489712826" sldId="291"/>
        </pc:sldMkLst>
      </pc:sldChg>
    </pc:docChg>
  </pc:docChgLst>
  <pc:docChgLst>
    <pc:chgData name="Sonic Wang" userId="222e769704b78e97" providerId="LiveId" clId="{2F623F61-037E-4DB4-8027-9107E73A63E5}"/>
    <pc:docChg chg="undo custSel delSld modSld sldOrd">
      <pc:chgData name="Sonic Wang" userId="222e769704b78e97" providerId="LiveId" clId="{2F623F61-037E-4DB4-8027-9107E73A63E5}" dt="2020-01-19T07:25:09.881" v="176" actId="11"/>
      <pc:docMkLst>
        <pc:docMk/>
      </pc:docMkLst>
      <pc:sldChg chg="addSp modSp">
        <pc:chgData name="Sonic Wang" userId="222e769704b78e97" providerId="LiveId" clId="{2F623F61-037E-4DB4-8027-9107E73A63E5}" dt="2020-01-19T07:15:09.961" v="8" actId="1076"/>
        <pc:sldMkLst>
          <pc:docMk/>
          <pc:sldMk cId="0" sldId="258"/>
        </pc:sldMkLst>
        <pc:picChg chg="add mod">
          <ac:chgData name="Sonic Wang" userId="222e769704b78e97" providerId="LiveId" clId="{2F623F61-037E-4DB4-8027-9107E73A63E5}" dt="2020-01-19T07:15:09.961" v="8" actId="1076"/>
          <ac:picMkLst>
            <pc:docMk/>
            <pc:sldMk cId="0" sldId="258"/>
            <ac:picMk id="2" creationId="{DF05E89B-E9FC-4810-A101-9F9F053C354F}"/>
          </ac:picMkLst>
        </pc:picChg>
      </pc:sldChg>
      <pc:sldChg chg="del">
        <pc:chgData name="Sonic Wang" userId="222e769704b78e97" providerId="LiveId" clId="{2F623F61-037E-4DB4-8027-9107E73A63E5}" dt="2020-01-19T07:07:35.250" v="0" actId="47"/>
        <pc:sldMkLst>
          <pc:docMk/>
          <pc:sldMk cId="0" sldId="259"/>
        </pc:sldMkLst>
      </pc:sldChg>
      <pc:sldChg chg="del">
        <pc:chgData name="Sonic Wang" userId="222e769704b78e97" providerId="LiveId" clId="{2F623F61-037E-4DB4-8027-9107E73A63E5}" dt="2020-01-19T07:14:00.523" v="1" actId="47"/>
        <pc:sldMkLst>
          <pc:docMk/>
          <pc:sldMk cId="0" sldId="262"/>
        </pc:sldMkLst>
      </pc:sldChg>
      <pc:sldChg chg="modSp">
        <pc:chgData name="Sonic Wang" userId="222e769704b78e97" providerId="LiveId" clId="{2F623F61-037E-4DB4-8027-9107E73A63E5}" dt="2020-01-19T07:18:15.507" v="128"/>
        <pc:sldMkLst>
          <pc:docMk/>
          <pc:sldMk cId="0" sldId="266"/>
        </pc:sldMkLst>
        <pc:spChg chg="mod">
          <ac:chgData name="Sonic Wang" userId="222e769704b78e97" providerId="LiveId" clId="{2F623F61-037E-4DB4-8027-9107E73A63E5}" dt="2020-01-19T07:18:15.507" v="128"/>
          <ac:spMkLst>
            <pc:docMk/>
            <pc:sldMk cId="0" sldId="266"/>
            <ac:spMk id="23" creationId="{EA2CA122-9C27-4DCA-9636-87E01D205C77}"/>
          </ac:spMkLst>
        </pc:spChg>
      </pc:sldChg>
      <pc:sldChg chg="del">
        <pc:chgData name="Sonic Wang" userId="222e769704b78e97" providerId="LiveId" clId="{2F623F61-037E-4DB4-8027-9107E73A63E5}" dt="2020-01-19T07:18:28.456" v="129" actId="47"/>
        <pc:sldMkLst>
          <pc:docMk/>
          <pc:sldMk cId="0" sldId="267"/>
        </pc:sldMkLst>
      </pc:sldChg>
      <pc:sldChg chg="addSp modSp">
        <pc:chgData name="Sonic Wang" userId="222e769704b78e97" providerId="LiveId" clId="{2F623F61-037E-4DB4-8027-9107E73A63E5}" dt="2020-01-19T07:19:32.445" v="147" actId="1076"/>
        <pc:sldMkLst>
          <pc:docMk/>
          <pc:sldMk cId="0" sldId="269"/>
        </pc:sldMkLst>
        <pc:spChg chg="mod">
          <ac:chgData name="Sonic Wang" userId="222e769704b78e97" providerId="LiveId" clId="{2F623F61-037E-4DB4-8027-9107E73A63E5}" dt="2020-01-19T07:18:58.690" v="144" actId="20577"/>
          <ac:spMkLst>
            <pc:docMk/>
            <pc:sldMk cId="0" sldId="269"/>
            <ac:spMk id="21" creationId="{978E8611-B9E8-4D64-9DFD-22C378CFFA86}"/>
          </ac:spMkLst>
        </pc:spChg>
        <pc:picChg chg="add mod">
          <ac:chgData name="Sonic Wang" userId="222e769704b78e97" providerId="LiveId" clId="{2F623F61-037E-4DB4-8027-9107E73A63E5}" dt="2020-01-19T07:19:32.445" v="147" actId="1076"/>
          <ac:picMkLst>
            <pc:docMk/>
            <pc:sldMk cId="0" sldId="269"/>
            <ac:picMk id="2" creationId="{CA3F8DAF-819D-4CD7-B4D4-A1B4AD383FE1}"/>
          </ac:picMkLst>
        </pc:picChg>
      </pc:sldChg>
      <pc:sldChg chg="modSp">
        <pc:chgData name="Sonic Wang" userId="222e769704b78e97" providerId="LiveId" clId="{2F623F61-037E-4DB4-8027-9107E73A63E5}" dt="2020-01-19T07:20:52.424" v="162" actId="20577"/>
        <pc:sldMkLst>
          <pc:docMk/>
          <pc:sldMk cId="0" sldId="271"/>
        </pc:sldMkLst>
        <pc:spChg chg="mod">
          <ac:chgData name="Sonic Wang" userId="222e769704b78e97" providerId="LiveId" clId="{2F623F61-037E-4DB4-8027-9107E73A63E5}" dt="2020-01-19T07:20:52.424" v="162" actId="20577"/>
          <ac:spMkLst>
            <pc:docMk/>
            <pc:sldMk cId="0" sldId="271"/>
            <ac:spMk id="28" creationId="{EEE666F1-B6F5-4637-8430-C5368288C305}"/>
          </ac:spMkLst>
        </pc:spChg>
      </pc:sldChg>
      <pc:sldChg chg="modSp">
        <pc:chgData name="Sonic Wang" userId="222e769704b78e97" providerId="LiveId" clId="{2F623F61-037E-4DB4-8027-9107E73A63E5}" dt="2020-01-19T07:21:45.229" v="163" actId="20577"/>
        <pc:sldMkLst>
          <pc:docMk/>
          <pc:sldMk cId="0" sldId="275"/>
        </pc:sldMkLst>
        <pc:spChg chg="mod">
          <ac:chgData name="Sonic Wang" userId="222e769704b78e97" providerId="LiveId" clId="{2F623F61-037E-4DB4-8027-9107E73A63E5}" dt="2020-01-19T07:21:45.229" v="163" actId="20577"/>
          <ac:spMkLst>
            <pc:docMk/>
            <pc:sldMk cId="0" sldId="275"/>
            <ac:spMk id="22" creationId="{5728CFCF-E190-4A04-ACB0-29FEF89B034F}"/>
          </ac:spMkLst>
        </pc:spChg>
      </pc:sldChg>
      <pc:sldChg chg="modSp">
        <pc:chgData name="Sonic Wang" userId="222e769704b78e97" providerId="LiveId" clId="{2F623F61-037E-4DB4-8027-9107E73A63E5}" dt="2020-01-19T07:22:01.106" v="164" actId="20577"/>
        <pc:sldMkLst>
          <pc:docMk/>
          <pc:sldMk cId="0" sldId="276"/>
        </pc:sldMkLst>
        <pc:spChg chg="mod">
          <ac:chgData name="Sonic Wang" userId="222e769704b78e97" providerId="LiveId" clId="{2F623F61-037E-4DB4-8027-9107E73A63E5}" dt="2020-01-19T07:22:01.106" v="164" actId="20577"/>
          <ac:spMkLst>
            <pc:docMk/>
            <pc:sldMk cId="0" sldId="276"/>
            <ac:spMk id="21" creationId="{E90EC981-C6C2-42CA-B31B-F2EA1794A6D8}"/>
          </ac:spMkLst>
        </pc:spChg>
      </pc:sldChg>
      <pc:sldChg chg="modSp">
        <pc:chgData name="Sonic Wang" userId="222e769704b78e97" providerId="LiveId" clId="{2F623F61-037E-4DB4-8027-9107E73A63E5}" dt="2020-01-19T07:20:09.406" v="155" actId="20577"/>
        <pc:sldMkLst>
          <pc:docMk/>
          <pc:sldMk cId="0" sldId="277"/>
        </pc:sldMkLst>
        <pc:spChg chg="mod">
          <ac:chgData name="Sonic Wang" userId="222e769704b78e97" providerId="LiveId" clId="{2F623F61-037E-4DB4-8027-9107E73A63E5}" dt="2020-01-19T07:20:09.406" v="155" actId="20577"/>
          <ac:spMkLst>
            <pc:docMk/>
            <pc:sldMk cId="0" sldId="277"/>
            <ac:spMk id="22" creationId="{4529F281-5092-401E-A6B0-244E994A302F}"/>
          </ac:spMkLst>
        </pc:spChg>
      </pc:sldChg>
      <pc:sldChg chg="addSp modSp">
        <pc:chgData name="Sonic Wang" userId="222e769704b78e97" providerId="LiveId" clId="{2F623F61-037E-4DB4-8027-9107E73A63E5}" dt="2020-01-19T07:23:11.087" v="169" actId="1076"/>
        <pc:sldMkLst>
          <pc:docMk/>
          <pc:sldMk cId="0" sldId="278"/>
        </pc:sldMkLst>
        <pc:spChg chg="mod">
          <ac:chgData name="Sonic Wang" userId="222e769704b78e97" providerId="LiveId" clId="{2F623F61-037E-4DB4-8027-9107E73A63E5}" dt="2020-01-19T07:22:33.442" v="166" actId="14100"/>
          <ac:spMkLst>
            <pc:docMk/>
            <pc:sldMk cId="0" sldId="278"/>
            <ac:spMk id="3" creationId="{1A22023B-9CF3-48A4-8E65-28AA5D0ADA53}"/>
          </ac:spMkLst>
        </pc:spChg>
        <pc:picChg chg="add mod">
          <ac:chgData name="Sonic Wang" userId="222e769704b78e97" providerId="LiveId" clId="{2F623F61-037E-4DB4-8027-9107E73A63E5}" dt="2020-01-19T07:23:11.087" v="169" actId="1076"/>
          <ac:picMkLst>
            <pc:docMk/>
            <pc:sldMk cId="0" sldId="278"/>
            <ac:picMk id="2" creationId="{7BF392B8-ABA1-46BF-A55C-278414F1486F}"/>
          </ac:picMkLst>
        </pc:picChg>
      </pc:sldChg>
      <pc:sldChg chg="modSp">
        <pc:chgData name="Sonic Wang" userId="222e769704b78e97" providerId="LiveId" clId="{2F623F61-037E-4DB4-8027-9107E73A63E5}" dt="2020-01-19T07:23:44.680" v="172" actId="14100"/>
        <pc:sldMkLst>
          <pc:docMk/>
          <pc:sldMk cId="2703817242" sldId="281"/>
        </pc:sldMkLst>
        <pc:spChg chg="mod">
          <ac:chgData name="Sonic Wang" userId="222e769704b78e97" providerId="LiveId" clId="{2F623F61-037E-4DB4-8027-9107E73A63E5}" dt="2020-01-19T07:23:44.680" v="172" actId="14100"/>
          <ac:spMkLst>
            <pc:docMk/>
            <pc:sldMk cId="2703817242" sldId="281"/>
            <ac:spMk id="23" creationId="{80EDABD8-623F-4E02-90B0-40EDDB6DF751}"/>
          </ac:spMkLst>
        </pc:spChg>
      </pc:sldChg>
      <pc:sldChg chg="modSp">
        <pc:chgData name="Sonic Wang" userId="222e769704b78e97" providerId="LiveId" clId="{2F623F61-037E-4DB4-8027-9107E73A63E5}" dt="2020-01-19T07:24:07.314" v="173" actId="20577"/>
        <pc:sldMkLst>
          <pc:docMk/>
          <pc:sldMk cId="3336050335" sldId="282"/>
        </pc:sldMkLst>
        <pc:spChg chg="mod">
          <ac:chgData name="Sonic Wang" userId="222e769704b78e97" providerId="LiveId" clId="{2F623F61-037E-4DB4-8027-9107E73A63E5}" dt="2020-01-19T07:24:07.314" v="173" actId="20577"/>
          <ac:spMkLst>
            <pc:docMk/>
            <pc:sldMk cId="3336050335" sldId="282"/>
            <ac:spMk id="11" creationId="{08921BC5-C4AD-423F-B622-3833F8A6E9E9}"/>
          </ac:spMkLst>
        </pc:spChg>
      </pc:sldChg>
      <pc:sldChg chg="modSp">
        <pc:chgData name="Sonic Wang" userId="222e769704b78e97" providerId="LiveId" clId="{2F623F61-037E-4DB4-8027-9107E73A63E5}" dt="2020-01-19T07:24:49.488" v="174" actId="11"/>
        <pc:sldMkLst>
          <pc:docMk/>
          <pc:sldMk cId="807760097" sldId="286"/>
        </pc:sldMkLst>
        <pc:spChg chg="mod">
          <ac:chgData name="Sonic Wang" userId="222e769704b78e97" providerId="LiveId" clId="{2F623F61-037E-4DB4-8027-9107E73A63E5}" dt="2020-01-19T07:24:49.488" v="174" actId="11"/>
          <ac:spMkLst>
            <pc:docMk/>
            <pc:sldMk cId="807760097" sldId="286"/>
            <ac:spMk id="11" creationId="{5673F710-95B5-4785-B60A-FBA9728858E5}"/>
          </ac:spMkLst>
        </pc:spChg>
      </pc:sldChg>
      <pc:sldChg chg="modSp">
        <pc:chgData name="Sonic Wang" userId="222e769704b78e97" providerId="LiveId" clId="{2F623F61-037E-4DB4-8027-9107E73A63E5}" dt="2020-01-19T07:25:09.881" v="176" actId="11"/>
        <pc:sldMkLst>
          <pc:docMk/>
          <pc:sldMk cId="1335081808" sldId="287"/>
        </pc:sldMkLst>
        <pc:spChg chg="mod">
          <ac:chgData name="Sonic Wang" userId="222e769704b78e97" providerId="LiveId" clId="{2F623F61-037E-4DB4-8027-9107E73A63E5}" dt="2020-01-19T07:25:09.881" v="176" actId="11"/>
          <ac:spMkLst>
            <pc:docMk/>
            <pc:sldMk cId="1335081808" sldId="287"/>
            <ac:spMk id="34" creationId="{3F4B6B17-23B7-4F83-922A-09CF68BDC3F0}"/>
          </ac:spMkLst>
        </pc:spChg>
      </pc:sldChg>
      <pc:sldChg chg="addSp modSp ord">
        <pc:chgData name="Sonic Wang" userId="222e769704b78e97" providerId="LiveId" clId="{2F623F61-037E-4DB4-8027-9107E73A63E5}" dt="2020-01-19T07:20:39.649" v="159" actId="6549"/>
        <pc:sldMkLst>
          <pc:docMk/>
          <pc:sldMk cId="727065317" sldId="288"/>
        </pc:sldMkLst>
        <pc:spChg chg="add mod">
          <ac:chgData name="Sonic Wang" userId="222e769704b78e97" providerId="LiveId" clId="{2F623F61-037E-4DB4-8027-9107E73A63E5}" dt="2020-01-19T07:20:39.649" v="159" actId="6549"/>
          <ac:spMkLst>
            <pc:docMk/>
            <pc:sldMk cId="727065317" sldId="288"/>
            <ac:spMk id="25" creationId="{974BCDF3-D7F5-4756-962F-78208C159304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1B3539-48A3-4520-8710-B0189513F7F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B7657A8-3F57-4316-BB12-0516C33C1A31}">
      <dgm:prSet phldrT="[Text]" custT="1"/>
      <dgm:spPr>
        <a:solidFill>
          <a:srgbClr val="FFC000"/>
        </a:solidFill>
      </dgm:spPr>
      <dgm:t>
        <a:bodyPr/>
        <a:lstStyle/>
        <a:p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利未记</a:t>
          </a:r>
          <a:endParaRPr lang="en-US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  <a:sym typeface="Arial"/>
          </a:endParaRPr>
        </a:p>
      </dgm:t>
    </dgm:pt>
    <dgm:pt modelId="{8CFE577F-B50F-4FB7-A079-003764F79FB7}" type="parTrans" cxnId="{D9AE9B33-BF3D-476E-A56F-07B4FEBF6EA9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AF6A74ED-4293-48C6-99BD-DDCFE92AE9FB}" type="sibTrans" cxnId="{D9AE9B33-BF3D-476E-A56F-07B4FEBF6EA9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83D15FE1-AFEF-4D3F-9E39-E4AF7360F89B}">
      <dgm:prSet phldrT="[Text]" custT="1"/>
      <dgm:spPr>
        <a:solidFill>
          <a:srgbClr val="0070C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20:25-26</a:t>
          </a:r>
          <a:endParaRPr lang="en-US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3C39B58B-4256-4E6B-8FC4-4791598D5B77}" type="parTrans" cxnId="{EB6AB36B-993D-4E19-96AF-74B18D3FD64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CC4B3594-466E-47D8-9E43-29654A3EE717}" type="sibTrans" cxnId="{EB6AB36B-993D-4E19-96AF-74B18D3FD64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3C854575-3020-43FB-8F64-309505187225}">
      <dgm:prSet phldrT="[Text]" custT="1"/>
      <dgm:spPr>
        <a:solidFill>
          <a:srgbClr val="0070C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可憎的事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70ED1253-CFC5-419C-AEFF-9B1EBE5B725E}" type="parTrans" cxnId="{DBA7A0E0-3E1A-4486-BB1B-47E69B7F06EC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C448AE77-81AB-41F7-80B6-172AF583D9D4}" type="sibTrans" cxnId="{DBA7A0E0-3E1A-4486-BB1B-47E69B7F06EC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85D5222D-7AD3-40DE-9942-0E63F3FAD308}">
      <dgm:prSet phldrT="[Text]" custT="1"/>
      <dgm:spPr>
        <a:solidFill>
          <a:srgbClr val="007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53340" rIns="26670" bIns="5334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希伯来原文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8EB7C101-76AE-4AAF-9146-BFD8E9054FEA}" type="parTrans" cxnId="{AD56D4B6-79F5-42AA-9F4A-AB0DA552CBF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9E1AA2BC-1A23-4914-BC64-C7C65E1BE85A}" type="sibTrans" cxnId="{AD56D4B6-79F5-42AA-9F4A-AB0DA552CBF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42B04B6A-8E54-438C-9C37-05BD5FE4FB77}">
      <dgm:prSet phldrT="[Text]" custT="1"/>
      <dgm:spPr>
        <a:solidFill>
          <a:srgbClr val="0070C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结论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BFFD1855-46A0-4DF2-AD80-DA944018D14E}" type="parTrans" cxnId="{9F00BBEC-154C-4DE5-B30D-0C6071002DE5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30A7B916-05B5-421D-8287-4BA8F70B8B12}" type="sibTrans" cxnId="{9F00BBEC-154C-4DE5-B30D-0C6071002DE5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B474F1A7-4FB3-45CB-8B76-EC68808EE0B6}" type="pres">
      <dgm:prSet presAssocID="{A51B3539-48A3-4520-8710-B0189513F7F2}" presName="Name0" presStyleCnt="0">
        <dgm:presLayoutVars>
          <dgm:dir/>
          <dgm:resizeHandles val="exact"/>
        </dgm:presLayoutVars>
      </dgm:prSet>
      <dgm:spPr/>
    </dgm:pt>
    <dgm:pt modelId="{48767370-9220-498E-A6DC-A02AA6D6C288}" type="pres">
      <dgm:prSet presAssocID="{AB7657A8-3F57-4316-BB12-0516C33C1A31}" presName="parTxOnly" presStyleLbl="node1" presStyleIdx="0" presStyleCnt="5">
        <dgm:presLayoutVars>
          <dgm:bulletEnabled val="1"/>
        </dgm:presLayoutVars>
      </dgm:prSet>
      <dgm:spPr/>
    </dgm:pt>
    <dgm:pt modelId="{22A9074A-FE10-485B-A0BC-385DE7FCADBE}" type="pres">
      <dgm:prSet presAssocID="{AF6A74ED-4293-48C6-99BD-DDCFE92AE9FB}" presName="parSpace" presStyleCnt="0"/>
      <dgm:spPr/>
    </dgm:pt>
    <dgm:pt modelId="{DF2F3296-34FC-4706-A856-3BACC0BCAAC8}" type="pres">
      <dgm:prSet presAssocID="{83D15FE1-AFEF-4D3F-9E39-E4AF7360F89B}" presName="parTxOnly" presStyleLbl="node1" presStyleIdx="1" presStyleCnt="5">
        <dgm:presLayoutVars>
          <dgm:bulletEnabled val="1"/>
        </dgm:presLayoutVars>
      </dgm:prSet>
      <dgm:spPr/>
    </dgm:pt>
    <dgm:pt modelId="{B2EDAA08-D77A-49F7-8189-0F42B5864F93}" type="pres">
      <dgm:prSet presAssocID="{CC4B3594-466E-47D8-9E43-29654A3EE717}" presName="parSpace" presStyleCnt="0"/>
      <dgm:spPr/>
    </dgm:pt>
    <dgm:pt modelId="{43D26521-ECE4-470A-BE55-50D51841C96E}" type="pres">
      <dgm:prSet presAssocID="{3C854575-3020-43FB-8F64-309505187225}" presName="parTxOnly" presStyleLbl="node1" presStyleIdx="2" presStyleCnt="5">
        <dgm:presLayoutVars>
          <dgm:bulletEnabled val="1"/>
        </dgm:presLayoutVars>
      </dgm:prSet>
      <dgm:spPr/>
    </dgm:pt>
    <dgm:pt modelId="{BB744C0A-9890-403D-BF36-5974C7575949}" type="pres">
      <dgm:prSet presAssocID="{C448AE77-81AB-41F7-80B6-172AF583D9D4}" presName="parSpace" presStyleCnt="0"/>
      <dgm:spPr/>
    </dgm:pt>
    <dgm:pt modelId="{2CB7A3C0-A346-4B5B-8AB5-04884D94C23E}" type="pres">
      <dgm:prSet presAssocID="{85D5222D-7AD3-40DE-9942-0E63F3FAD308}" presName="parTxOnly" presStyleLbl="node1" presStyleIdx="3" presStyleCnt="5">
        <dgm:presLayoutVars>
          <dgm:bulletEnabled val="1"/>
        </dgm:presLayoutVars>
      </dgm:prSet>
      <dgm:spPr>
        <a:xfrm>
          <a:off x="5342046" y="0"/>
          <a:ext cx="2225377" cy="443552"/>
        </a:xfrm>
        <a:prstGeom prst="chevron">
          <a:avLst/>
        </a:prstGeom>
      </dgm:spPr>
    </dgm:pt>
    <dgm:pt modelId="{526B2692-E103-4FD0-A635-2F83ABA65F7B}" type="pres">
      <dgm:prSet presAssocID="{9E1AA2BC-1A23-4914-BC64-C7C65E1BE85A}" presName="parSpace" presStyleCnt="0"/>
      <dgm:spPr/>
    </dgm:pt>
    <dgm:pt modelId="{E5FB6755-5A7B-4716-9862-65FBAA55FB70}" type="pres">
      <dgm:prSet presAssocID="{42B04B6A-8E54-438C-9C37-05BD5FE4FB77}" presName="parTxOnly" presStyleLbl="node1" presStyleIdx="4" presStyleCnt="5" custLinFactNeighborX="-305" custLinFactNeighborY="-10114">
        <dgm:presLayoutVars>
          <dgm:bulletEnabled val="1"/>
        </dgm:presLayoutVars>
      </dgm:prSet>
      <dgm:spPr/>
    </dgm:pt>
  </dgm:ptLst>
  <dgm:cxnLst>
    <dgm:cxn modelId="{930ACF0C-F7DB-4413-94A1-93950B4EDC97}" type="presOf" srcId="{AB7657A8-3F57-4316-BB12-0516C33C1A31}" destId="{48767370-9220-498E-A6DC-A02AA6D6C288}" srcOrd="0" destOrd="0" presId="urn:microsoft.com/office/officeart/2005/8/layout/hChevron3"/>
    <dgm:cxn modelId="{A1CBBF2C-B80D-4175-9DFE-8802B748F5DB}" type="presOf" srcId="{42B04B6A-8E54-438C-9C37-05BD5FE4FB77}" destId="{E5FB6755-5A7B-4716-9862-65FBAA55FB70}" srcOrd="0" destOrd="0" presId="urn:microsoft.com/office/officeart/2005/8/layout/hChevron3"/>
    <dgm:cxn modelId="{19569D2D-4DC7-4F53-9A31-ACFA1E82A380}" type="presOf" srcId="{85D5222D-7AD3-40DE-9942-0E63F3FAD308}" destId="{2CB7A3C0-A346-4B5B-8AB5-04884D94C23E}" srcOrd="0" destOrd="0" presId="urn:microsoft.com/office/officeart/2005/8/layout/hChevron3"/>
    <dgm:cxn modelId="{D9AE9B33-BF3D-476E-A56F-07B4FEBF6EA9}" srcId="{A51B3539-48A3-4520-8710-B0189513F7F2}" destId="{AB7657A8-3F57-4316-BB12-0516C33C1A31}" srcOrd="0" destOrd="0" parTransId="{8CFE577F-B50F-4FB7-A079-003764F79FB7}" sibTransId="{AF6A74ED-4293-48C6-99BD-DDCFE92AE9FB}"/>
    <dgm:cxn modelId="{EB6AB36B-993D-4E19-96AF-74B18D3FD643}" srcId="{A51B3539-48A3-4520-8710-B0189513F7F2}" destId="{83D15FE1-AFEF-4D3F-9E39-E4AF7360F89B}" srcOrd="1" destOrd="0" parTransId="{3C39B58B-4256-4E6B-8FC4-4791598D5B77}" sibTransId="{CC4B3594-466E-47D8-9E43-29654A3EE717}"/>
    <dgm:cxn modelId="{FE677257-3A7B-4C48-9C49-00A53C80D0C7}" type="presOf" srcId="{3C854575-3020-43FB-8F64-309505187225}" destId="{43D26521-ECE4-470A-BE55-50D51841C96E}" srcOrd="0" destOrd="0" presId="urn:microsoft.com/office/officeart/2005/8/layout/hChevron3"/>
    <dgm:cxn modelId="{176BAB7E-1F6A-4764-A64D-2247322EA60F}" type="presOf" srcId="{83D15FE1-AFEF-4D3F-9E39-E4AF7360F89B}" destId="{DF2F3296-34FC-4706-A856-3BACC0BCAAC8}" srcOrd="0" destOrd="0" presId="urn:microsoft.com/office/officeart/2005/8/layout/hChevron3"/>
    <dgm:cxn modelId="{AD56D4B6-79F5-42AA-9F4A-AB0DA552CBF3}" srcId="{A51B3539-48A3-4520-8710-B0189513F7F2}" destId="{85D5222D-7AD3-40DE-9942-0E63F3FAD308}" srcOrd="3" destOrd="0" parTransId="{8EB7C101-76AE-4AAF-9146-BFD8E9054FEA}" sibTransId="{9E1AA2BC-1A23-4914-BC64-C7C65E1BE85A}"/>
    <dgm:cxn modelId="{7E6630B7-EEBC-4755-BD7E-59E0CE88DA63}" type="presOf" srcId="{A51B3539-48A3-4520-8710-B0189513F7F2}" destId="{B474F1A7-4FB3-45CB-8B76-EC68808EE0B6}" srcOrd="0" destOrd="0" presId="urn:microsoft.com/office/officeart/2005/8/layout/hChevron3"/>
    <dgm:cxn modelId="{DBA7A0E0-3E1A-4486-BB1B-47E69B7F06EC}" srcId="{A51B3539-48A3-4520-8710-B0189513F7F2}" destId="{3C854575-3020-43FB-8F64-309505187225}" srcOrd="2" destOrd="0" parTransId="{70ED1253-CFC5-419C-AEFF-9B1EBE5B725E}" sibTransId="{C448AE77-81AB-41F7-80B6-172AF583D9D4}"/>
    <dgm:cxn modelId="{9F00BBEC-154C-4DE5-B30D-0C6071002DE5}" srcId="{A51B3539-48A3-4520-8710-B0189513F7F2}" destId="{42B04B6A-8E54-438C-9C37-05BD5FE4FB77}" srcOrd="4" destOrd="0" parTransId="{BFFD1855-46A0-4DF2-AD80-DA944018D14E}" sibTransId="{30A7B916-05B5-421D-8287-4BA8F70B8B12}"/>
    <dgm:cxn modelId="{B5637786-81F3-4709-95D1-E259CBD0EF95}" type="presParOf" srcId="{B474F1A7-4FB3-45CB-8B76-EC68808EE0B6}" destId="{48767370-9220-498E-A6DC-A02AA6D6C288}" srcOrd="0" destOrd="0" presId="urn:microsoft.com/office/officeart/2005/8/layout/hChevron3"/>
    <dgm:cxn modelId="{1721346D-196B-4011-B420-880B57EBDA76}" type="presParOf" srcId="{B474F1A7-4FB3-45CB-8B76-EC68808EE0B6}" destId="{22A9074A-FE10-485B-A0BC-385DE7FCADBE}" srcOrd="1" destOrd="0" presId="urn:microsoft.com/office/officeart/2005/8/layout/hChevron3"/>
    <dgm:cxn modelId="{E45F73D5-AB32-418F-AAB1-0A564A8ED137}" type="presParOf" srcId="{B474F1A7-4FB3-45CB-8B76-EC68808EE0B6}" destId="{DF2F3296-34FC-4706-A856-3BACC0BCAAC8}" srcOrd="2" destOrd="0" presId="urn:microsoft.com/office/officeart/2005/8/layout/hChevron3"/>
    <dgm:cxn modelId="{73FD0E7D-9941-4A55-9A38-B492F5E96DE2}" type="presParOf" srcId="{B474F1A7-4FB3-45CB-8B76-EC68808EE0B6}" destId="{B2EDAA08-D77A-49F7-8189-0F42B5864F93}" srcOrd="3" destOrd="0" presId="urn:microsoft.com/office/officeart/2005/8/layout/hChevron3"/>
    <dgm:cxn modelId="{CC0AFDEF-888C-4421-A1AC-97FAEDCC0F6F}" type="presParOf" srcId="{B474F1A7-4FB3-45CB-8B76-EC68808EE0B6}" destId="{43D26521-ECE4-470A-BE55-50D51841C96E}" srcOrd="4" destOrd="0" presId="urn:microsoft.com/office/officeart/2005/8/layout/hChevron3"/>
    <dgm:cxn modelId="{76E47B83-D068-45F6-AC92-1F6704893CCA}" type="presParOf" srcId="{B474F1A7-4FB3-45CB-8B76-EC68808EE0B6}" destId="{BB744C0A-9890-403D-BF36-5974C7575949}" srcOrd="5" destOrd="0" presId="urn:microsoft.com/office/officeart/2005/8/layout/hChevron3"/>
    <dgm:cxn modelId="{AB84EE84-E363-4D87-BD68-DE46F7A8413B}" type="presParOf" srcId="{B474F1A7-4FB3-45CB-8B76-EC68808EE0B6}" destId="{2CB7A3C0-A346-4B5B-8AB5-04884D94C23E}" srcOrd="6" destOrd="0" presId="urn:microsoft.com/office/officeart/2005/8/layout/hChevron3"/>
    <dgm:cxn modelId="{B0836D7A-55E1-44CB-8E49-426A85EE06E9}" type="presParOf" srcId="{B474F1A7-4FB3-45CB-8B76-EC68808EE0B6}" destId="{526B2692-E103-4FD0-A635-2F83ABA65F7B}" srcOrd="7" destOrd="0" presId="urn:microsoft.com/office/officeart/2005/8/layout/hChevron3"/>
    <dgm:cxn modelId="{5B7B0BD2-1BE3-425C-92A4-D45B82A574CF}" type="presParOf" srcId="{B474F1A7-4FB3-45CB-8B76-EC68808EE0B6}" destId="{E5FB6755-5A7B-4716-9862-65FBAA55FB70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51B3539-48A3-4520-8710-B0189513F7F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B7657A8-3F57-4316-BB12-0516C33C1A31}">
      <dgm:prSet phldrT="[Text]" custT="1"/>
      <dgm:spPr>
        <a:solidFill>
          <a:srgbClr val="FFC000"/>
        </a:solidFill>
      </dgm:spPr>
      <dgm:t>
        <a:bodyPr/>
        <a:lstStyle/>
        <a:p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利未记</a:t>
          </a:r>
          <a:endParaRPr lang="en-US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  <a:sym typeface="Arial"/>
          </a:endParaRPr>
        </a:p>
      </dgm:t>
    </dgm:pt>
    <dgm:pt modelId="{8CFE577F-B50F-4FB7-A079-003764F79FB7}" type="parTrans" cxnId="{D9AE9B33-BF3D-476E-A56F-07B4FEBF6EA9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AF6A74ED-4293-48C6-99BD-DDCFE92AE9FB}" type="sibTrans" cxnId="{D9AE9B33-BF3D-476E-A56F-07B4FEBF6EA9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83D15FE1-AFEF-4D3F-9E39-E4AF7360F89B}">
      <dgm:prSet phldrT="[Text]" custT="1"/>
      <dgm:spPr>
        <a:solidFill>
          <a:srgbClr val="FFC00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讨论目的</a:t>
          </a:r>
          <a:endParaRPr lang="en-US" altLang="zh-CN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3C39B58B-4256-4E6B-8FC4-4791598D5B77}" type="parTrans" cxnId="{EB6AB36B-993D-4E19-96AF-74B18D3FD64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CC4B3594-466E-47D8-9E43-29654A3EE717}" type="sibTrans" cxnId="{EB6AB36B-993D-4E19-96AF-74B18D3FD64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3C854575-3020-43FB-8F64-309505187225}">
      <dgm:prSet phldrT="[Text]" custT="1"/>
      <dgm:spPr>
        <a:solidFill>
          <a:srgbClr val="FFC00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宗旨背景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70ED1253-CFC5-419C-AEFF-9B1EBE5B725E}" type="parTrans" cxnId="{DBA7A0E0-3E1A-4486-BB1B-47E69B7F06EC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C448AE77-81AB-41F7-80B6-172AF583D9D4}" type="sibTrans" cxnId="{DBA7A0E0-3E1A-4486-BB1B-47E69B7F06EC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85D5222D-7AD3-40DE-9942-0E63F3FAD308}">
      <dgm:prSet phldrT="[Text]" custT="1"/>
      <dgm:spPr>
        <a:solidFill>
          <a:srgbClr val="FFC00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53340" rIns="26670" bIns="5334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altLang="zh-CN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20:13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8EB7C101-76AE-4AAF-9146-BFD8E9054FEA}" type="parTrans" cxnId="{AD56D4B6-79F5-42AA-9F4A-AB0DA552CBF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9E1AA2BC-1A23-4914-BC64-C7C65E1BE85A}" type="sibTrans" cxnId="{AD56D4B6-79F5-42AA-9F4A-AB0DA552CBF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42B04B6A-8E54-438C-9C37-05BD5FE4FB77}">
      <dgm:prSet phldrT="[Text]" custT="1"/>
      <dgm:spPr>
        <a:solidFill>
          <a:srgbClr val="FFC00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可憎的事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BFFD1855-46A0-4DF2-AD80-DA944018D14E}" type="parTrans" cxnId="{9F00BBEC-154C-4DE5-B30D-0C6071002DE5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30A7B916-05B5-421D-8287-4BA8F70B8B12}" type="sibTrans" cxnId="{9F00BBEC-154C-4DE5-B30D-0C6071002DE5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B474F1A7-4FB3-45CB-8B76-EC68808EE0B6}" type="pres">
      <dgm:prSet presAssocID="{A51B3539-48A3-4520-8710-B0189513F7F2}" presName="Name0" presStyleCnt="0">
        <dgm:presLayoutVars>
          <dgm:dir/>
          <dgm:resizeHandles val="exact"/>
        </dgm:presLayoutVars>
      </dgm:prSet>
      <dgm:spPr/>
    </dgm:pt>
    <dgm:pt modelId="{48767370-9220-498E-A6DC-A02AA6D6C288}" type="pres">
      <dgm:prSet presAssocID="{AB7657A8-3F57-4316-BB12-0516C33C1A31}" presName="parTxOnly" presStyleLbl="node1" presStyleIdx="0" presStyleCnt="5">
        <dgm:presLayoutVars>
          <dgm:bulletEnabled val="1"/>
        </dgm:presLayoutVars>
      </dgm:prSet>
      <dgm:spPr/>
    </dgm:pt>
    <dgm:pt modelId="{22A9074A-FE10-485B-A0BC-385DE7FCADBE}" type="pres">
      <dgm:prSet presAssocID="{AF6A74ED-4293-48C6-99BD-DDCFE92AE9FB}" presName="parSpace" presStyleCnt="0"/>
      <dgm:spPr/>
    </dgm:pt>
    <dgm:pt modelId="{DF2F3296-34FC-4706-A856-3BACC0BCAAC8}" type="pres">
      <dgm:prSet presAssocID="{83D15FE1-AFEF-4D3F-9E39-E4AF7360F89B}" presName="parTxOnly" presStyleLbl="node1" presStyleIdx="1" presStyleCnt="5">
        <dgm:presLayoutVars>
          <dgm:bulletEnabled val="1"/>
        </dgm:presLayoutVars>
      </dgm:prSet>
      <dgm:spPr/>
    </dgm:pt>
    <dgm:pt modelId="{B2EDAA08-D77A-49F7-8189-0F42B5864F93}" type="pres">
      <dgm:prSet presAssocID="{CC4B3594-466E-47D8-9E43-29654A3EE717}" presName="parSpace" presStyleCnt="0"/>
      <dgm:spPr/>
    </dgm:pt>
    <dgm:pt modelId="{43D26521-ECE4-470A-BE55-50D51841C96E}" type="pres">
      <dgm:prSet presAssocID="{3C854575-3020-43FB-8F64-309505187225}" presName="parTxOnly" presStyleLbl="node1" presStyleIdx="2" presStyleCnt="5">
        <dgm:presLayoutVars>
          <dgm:bulletEnabled val="1"/>
        </dgm:presLayoutVars>
      </dgm:prSet>
      <dgm:spPr/>
    </dgm:pt>
    <dgm:pt modelId="{BB744C0A-9890-403D-BF36-5974C7575949}" type="pres">
      <dgm:prSet presAssocID="{C448AE77-81AB-41F7-80B6-172AF583D9D4}" presName="parSpace" presStyleCnt="0"/>
      <dgm:spPr/>
    </dgm:pt>
    <dgm:pt modelId="{2CB7A3C0-A346-4B5B-8AB5-04884D94C23E}" type="pres">
      <dgm:prSet presAssocID="{85D5222D-7AD3-40DE-9942-0E63F3FAD308}" presName="parTxOnly" presStyleLbl="node1" presStyleIdx="3" presStyleCnt="5">
        <dgm:presLayoutVars>
          <dgm:bulletEnabled val="1"/>
        </dgm:presLayoutVars>
      </dgm:prSet>
      <dgm:spPr>
        <a:xfrm>
          <a:off x="5342046" y="0"/>
          <a:ext cx="2225377" cy="443552"/>
        </a:xfrm>
        <a:prstGeom prst="chevron">
          <a:avLst/>
        </a:prstGeom>
      </dgm:spPr>
    </dgm:pt>
    <dgm:pt modelId="{526B2692-E103-4FD0-A635-2F83ABA65F7B}" type="pres">
      <dgm:prSet presAssocID="{9E1AA2BC-1A23-4914-BC64-C7C65E1BE85A}" presName="parSpace" presStyleCnt="0"/>
      <dgm:spPr/>
    </dgm:pt>
    <dgm:pt modelId="{E5FB6755-5A7B-4716-9862-65FBAA55FB70}" type="pres">
      <dgm:prSet presAssocID="{42B04B6A-8E54-438C-9C37-05BD5FE4FB77}" presName="parTxOnly" presStyleLbl="node1" presStyleIdx="4" presStyleCnt="5" custLinFactNeighborX="-305" custLinFactNeighborY="-10114">
        <dgm:presLayoutVars>
          <dgm:bulletEnabled val="1"/>
        </dgm:presLayoutVars>
      </dgm:prSet>
      <dgm:spPr/>
    </dgm:pt>
  </dgm:ptLst>
  <dgm:cxnLst>
    <dgm:cxn modelId="{930ACF0C-F7DB-4413-94A1-93950B4EDC97}" type="presOf" srcId="{AB7657A8-3F57-4316-BB12-0516C33C1A31}" destId="{48767370-9220-498E-A6DC-A02AA6D6C288}" srcOrd="0" destOrd="0" presId="urn:microsoft.com/office/officeart/2005/8/layout/hChevron3"/>
    <dgm:cxn modelId="{A1CBBF2C-B80D-4175-9DFE-8802B748F5DB}" type="presOf" srcId="{42B04B6A-8E54-438C-9C37-05BD5FE4FB77}" destId="{E5FB6755-5A7B-4716-9862-65FBAA55FB70}" srcOrd="0" destOrd="0" presId="urn:microsoft.com/office/officeart/2005/8/layout/hChevron3"/>
    <dgm:cxn modelId="{19569D2D-4DC7-4F53-9A31-ACFA1E82A380}" type="presOf" srcId="{85D5222D-7AD3-40DE-9942-0E63F3FAD308}" destId="{2CB7A3C0-A346-4B5B-8AB5-04884D94C23E}" srcOrd="0" destOrd="0" presId="urn:microsoft.com/office/officeart/2005/8/layout/hChevron3"/>
    <dgm:cxn modelId="{D9AE9B33-BF3D-476E-A56F-07B4FEBF6EA9}" srcId="{A51B3539-48A3-4520-8710-B0189513F7F2}" destId="{AB7657A8-3F57-4316-BB12-0516C33C1A31}" srcOrd="0" destOrd="0" parTransId="{8CFE577F-B50F-4FB7-A079-003764F79FB7}" sibTransId="{AF6A74ED-4293-48C6-99BD-DDCFE92AE9FB}"/>
    <dgm:cxn modelId="{EB6AB36B-993D-4E19-96AF-74B18D3FD643}" srcId="{A51B3539-48A3-4520-8710-B0189513F7F2}" destId="{83D15FE1-AFEF-4D3F-9E39-E4AF7360F89B}" srcOrd="1" destOrd="0" parTransId="{3C39B58B-4256-4E6B-8FC4-4791598D5B77}" sibTransId="{CC4B3594-466E-47D8-9E43-29654A3EE717}"/>
    <dgm:cxn modelId="{FE677257-3A7B-4C48-9C49-00A53C80D0C7}" type="presOf" srcId="{3C854575-3020-43FB-8F64-309505187225}" destId="{43D26521-ECE4-470A-BE55-50D51841C96E}" srcOrd="0" destOrd="0" presId="urn:microsoft.com/office/officeart/2005/8/layout/hChevron3"/>
    <dgm:cxn modelId="{176BAB7E-1F6A-4764-A64D-2247322EA60F}" type="presOf" srcId="{83D15FE1-AFEF-4D3F-9E39-E4AF7360F89B}" destId="{DF2F3296-34FC-4706-A856-3BACC0BCAAC8}" srcOrd="0" destOrd="0" presId="urn:microsoft.com/office/officeart/2005/8/layout/hChevron3"/>
    <dgm:cxn modelId="{AD56D4B6-79F5-42AA-9F4A-AB0DA552CBF3}" srcId="{A51B3539-48A3-4520-8710-B0189513F7F2}" destId="{85D5222D-7AD3-40DE-9942-0E63F3FAD308}" srcOrd="3" destOrd="0" parTransId="{8EB7C101-76AE-4AAF-9146-BFD8E9054FEA}" sibTransId="{9E1AA2BC-1A23-4914-BC64-C7C65E1BE85A}"/>
    <dgm:cxn modelId="{7E6630B7-EEBC-4755-BD7E-59E0CE88DA63}" type="presOf" srcId="{A51B3539-48A3-4520-8710-B0189513F7F2}" destId="{B474F1A7-4FB3-45CB-8B76-EC68808EE0B6}" srcOrd="0" destOrd="0" presId="urn:microsoft.com/office/officeart/2005/8/layout/hChevron3"/>
    <dgm:cxn modelId="{DBA7A0E0-3E1A-4486-BB1B-47E69B7F06EC}" srcId="{A51B3539-48A3-4520-8710-B0189513F7F2}" destId="{3C854575-3020-43FB-8F64-309505187225}" srcOrd="2" destOrd="0" parTransId="{70ED1253-CFC5-419C-AEFF-9B1EBE5B725E}" sibTransId="{C448AE77-81AB-41F7-80B6-172AF583D9D4}"/>
    <dgm:cxn modelId="{9F00BBEC-154C-4DE5-B30D-0C6071002DE5}" srcId="{A51B3539-48A3-4520-8710-B0189513F7F2}" destId="{42B04B6A-8E54-438C-9C37-05BD5FE4FB77}" srcOrd="4" destOrd="0" parTransId="{BFFD1855-46A0-4DF2-AD80-DA944018D14E}" sibTransId="{30A7B916-05B5-421D-8287-4BA8F70B8B12}"/>
    <dgm:cxn modelId="{B5637786-81F3-4709-95D1-E259CBD0EF95}" type="presParOf" srcId="{B474F1A7-4FB3-45CB-8B76-EC68808EE0B6}" destId="{48767370-9220-498E-A6DC-A02AA6D6C288}" srcOrd="0" destOrd="0" presId="urn:microsoft.com/office/officeart/2005/8/layout/hChevron3"/>
    <dgm:cxn modelId="{1721346D-196B-4011-B420-880B57EBDA76}" type="presParOf" srcId="{B474F1A7-4FB3-45CB-8B76-EC68808EE0B6}" destId="{22A9074A-FE10-485B-A0BC-385DE7FCADBE}" srcOrd="1" destOrd="0" presId="urn:microsoft.com/office/officeart/2005/8/layout/hChevron3"/>
    <dgm:cxn modelId="{E45F73D5-AB32-418F-AAB1-0A564A8ED137}" type="presParOf" srcId="{B474F1A7-4FB3-45CB-8B76-EC68808EE0B6}" destId="{DF2F3296-34FC-4706-A856-3BACC0BCAAC8}" srcOrd="2" destOrd="0" presId="urn:microsoft.com/office/officeart/2005/8/layout/hChevron3"/>
    <dgm:cxn modelId="{73FD0E7D-9941-4A55-9A38-B492F5E96DE2}" type="presParOf" srcId="{B474F1A7-4FB3-45CB-8B76-EC68808EE0B6}" destId="{B2EDAA08-D77A-49F7-8189-0F42B5864F93}" srcOrd="3" destOrd="0" presId="urn:microsoft.com/office/officeart/2005/8/layout/hChevron3"/>
    <dgm:cxn modelId="{CC0AFDEF-888C-4421-A1AC-97FAEDCC0F6F}" type="presParOf" srcId="{B474F1A7-4FB3-45CB-8B76-EC68808EE0B6}" destId="{43D26521-ECE4-470A-BE55-50D51841C96E}" srcOrd="4" destOrd="0" presId="urn:microsoft.com/office/officeart/2005/8/layout/hChevron3"/>
    <dgm:cxn modelId="{76E47B83-D068-45F6-AC92-1F6704893CCA}" type="presParOf" srcId="{B474F1A7-4FB3-45CB-8B76-EC68808EE0B6}" destId="{BB744C0A-9890-403D-BF36-5974C7575949}" srcOrd="5" destOrd="0" presId="urn:microsoft.com/office/officeart/2005/8/layout/hChevron3"/>
    <dgm:cxn modelId="{AB84EE84-E363-4D87-BD68-DE46F7A8413B}" type="presParOf" srcId="{B474F1A7-4FB3-45CB-8B76-EC68808EE0B6}" destId="{2CB7A3C0-A346-4B5B-8AB5-04884D94C23E}" srcOrd="6" destOrd="0" presId="urn:microsoft.com/office/officeart/2005/8/layout/hChevron3"/>
    <dgm:cxn modelId="{B0836D7A-55E1-44CB-8E49-426A85EE06E9}" type="presParOf" srcId="{B474F1A7-4FB3-45CB-8B76-EC68808EE0B6}" destId="{526B2692-E103-4FD0-A635-2F83ABA65F7B}" srcOrd="7" destOrd="0" presId="urn:microsoft.com/office/officeart/2005/8/layout/hChevron3"/>
    <dgm:cxn modelId="{5B7B0BD2-1BE3-425C-92A4-D45B82A574CF}" type="presParOf" srcId="{B474F1A7-4FB3-45CB-8B76-EC68808EE0B6}" destId="{E5FB6755-5A7B-4716-9862-65FBAA55FB70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51B3539-48A3-4520-8710-B0189513F7F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B7657A8-3F57-4316-BB12-0516C33C1A31}">
      <dgm:prSet phldrT="[Text]" custT="1"/>
      <dgm:spPr>
        <a:solidFill>
          <a:srgbClr val="FFC000"/>
        </a:solidFill>
      </dgm:spPr>
      <dgm:t>
        <a:bodyPr/>
        <a:lstStyle/>
        <a:p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利未记</a:t>
          </a:r>
          <a:endParaRPr lang="en-US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  <a:sym typeface="Arial"/>
          </a:endParaRPr>
        </a:p>
      </dgm:t>
    </dgm:pt>
    <dgm:pt modelId="{8CFE577F-B50F-4FB7-A079-003764F79FB7}" type="parTrans" cxnId="{D9AE9B33-BF3D-476E-A56F-07B4FEBF6EA9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AF6A74ED-4293-48C6-99BD-DDCFE92AE9FB}" type="sibTrans" cxnId="{D9AE9B33-BF3D-476E-A56F-07B4FEBF6EA9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83D15FE1-AFEF-4D3F-9E39-E4AF7360F89B}">
      <dgm:prSet phldrT="[Text]" custT="1"/>
      <dgm:spPr>
        <a:solidFill>
          <a:srgbClr val="FFC00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20:25-26</a:t>
          </a:r>
          <a:endParaRPr lang="en-US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3C39B58B-4256-4E6B-8FC4-4791598D5B77}" type="parTrans" cxnId="{EB6AB36B-993D-4E19-96AF-74B18D3FD64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CC4B3594-466E-47D8-9E43-29654A3EE717}" type="sibTrans" cxnId="{EB6AB36B-993D-4E19-96AF-74B18D3FD64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3C854575-3020-43FB-8F64-309505187225}">
      <dgm:prSet phldrT="[Text]" custT="1"/>
      <dgm:spPr>
        <a:solidFill>
          <a:srgbClr val="0070C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可憎的事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70ED1253-CFC5-419C-AEFF-9B1EBE5B725E}" type="parTrans" cxnId="{DBA7A0E0-3E1A-4486-BB1B-47E69B7F06EC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C448AE77-81AB-41F7-80B6-172AF583D9D4}" type="sibTrans" cxnId="{DBA7A0E0-3E1A-4486-BB1B-47E69B7F06EC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85D5222D-7AD3-40DE-9942-0E63F3FAD308}">
      <dgm:prSet phldrT="[Text]" custT="1"/>
      <dgm:spPr>
        <a:solidFill>
          <a:srgbClr val="007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53340" rIns="26670" bIns="5334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希伯来原文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8EB7C101-76AE-4AAF-9146-BFD8E9054FEA}" type="parTrans" cxnId="{AD56D4B6-79F5-42AA-9F4A-AB0DA552CBF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9E1AA2BC-1A23-4914-BC64-C7C65E1BE85A}" type="sibTrans" cxnId="{AD56D4B6-79F5-42AA-9F4A-AB0DA552CBF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42B04B6A-8E54-438C-9C37-05BD5FE4FB77}">
      <dgm:prSet phldrT="[Text]" custT="1"/>
      <dgm:spPr>
        <a:solidFill>
          <a:srgbClr val="0070C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结论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BFFD1855-46A0-4DF2-AD80-DA944018D14E}" type="parTrans" cxnId="{9F00BBEC-154C-4DE5-B30D-0C6071002DE5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30A7B916-05B5-421D-8287-4BA8F70B8B12}" type="sibTrans" cxnId="{9F00BBEC-154C-4DE5-B30D-0C6071002DE5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B474F1A7-4FB3-45CB-8B76-EC68808EE0B6}" type="pres">
      <dgm:prSet presAssocID="{A51B3539-48A3-4520-8710-B0189513F7F2}" presName="Name0" presStyleCnt="0">
        <dgm:presLayoutVars>
          <dgm:dir/>
          <dgm:resizeHandles val="exact"/>
        </dgm:presLayoutVars>
      </dgm:prSet>
      <dgm:spPr/>
    </dgm:pt>
    <dgm:pt modelId="{48767370-9220-498E-A6DC-A02AA6D6C288}" type="pres">
      <dgm:prSet presAssocID="{AB7657A8-3F57-4316-BB12-0516C33C1A31}" presName="parTxOnly" presStyleLbl="node1" presStyleIdx="0" presStyleCnt="5">
        <dgm:presLayoutVars>
          <dgm:bulletEnabled val="1"/>
        </dgm:presLayoutVars>
      </dgm:prSet>
      <dgm:spPr/>
    </dgm:pt>
    <dgm:pt modelId="{22A9074A-FE10-485B-A0BC-385DE7FCADBE}" type="pres">
      <dgm:prSet presAssocID="{AF6A74ED-4293-48C6-99BD-DDCFE92AE9FB}" presName="parSpace" presStyleCnt="0"/>
      <dgm:spPr/>
    </dgm:pt>
    <dgm:pt modelId="{DF2F3296-34FC-4706-A856-3BACC0BCAAC8}" type="pres">
      <dgm:prSet presAssocID="{83D15FE1-AFEF-4D3F-9E39-E4AF7360F89B}" presName="parTxOnly" presStyleLbl="node1" presStyleIdx="1" presStyleCnt="5">
        <dgm:presLayoutVars>
          <dgm:bulletEnabled val="1"/>
        </dgm:presLayoutVars>
      </dgm:prSet>
      <dgm:spPr/>
    </dgm:pt>
    <dgm:pt modelId="{B2EDAA08-D77A-49F7-8189-0F42B5864F93}" type="pres">
      <dgm:prSet presAssocID="{CC4B3594-466E-47D8-9E43-29654A3EE717}" presName="parSpace" presStyleCnt="0"/>
      <dgm:spPr/>
    </dgm:pt>
    <dgm:pt modelId="{43D26521-ECE4-470A-BE55-50D51841C96E}" type="pres">
      <dgm:prSet presAssocID="{3C854575-3020-43FB-8F64-309505187225}" presName="parTxOnly" presStyleLbl="node1" presStyleIdx="2" presStyleCnt="5">
        <dgm:presLayoutVars>
          <dgm:bulletEnabled val="1"/>
        </dgm:presLayoutVars>
      </dgm:prSet>
      <dgm:spPr/>
    </dgm:pt>
    <dgm:pt modelId="{BB744C0A-9890-403D-BF36-5974C7575949}" type="pres">
      <dgm:prSet presAssocID="{C448AE77-81AB-41F7-80B6-172AF583D9D4}" presName="parSpace" presStyleCnt="0"/>
      <dgm:spPr/>
    </dgm:pt>
    <dgm:pt modelId="{2CB7A3C0-A346-4B5B-8AB5-04884D94C23E}" type="pres">
      <dgm:prSet presAssocID="{85D5222D-7AD3-40DE-9942-0E63F3FAD308}" presName="parTxOnly" presStyleLbl="node1" presStyleIdx="3" presStyleCnt="5">
        <dgm:presLayoutVars>
          <dgm:bulletEnabled val="1"/>
        </dgm:presLayoutVars>
      </dgm:prSet>
      <dgm:spPr>
        <a:xfrm>
          <a:off x="5342046" y="0"/>
          <a:ext cx="2225377" cy="443552"/>
        </a:xfrm>
        <a:prstGeom prst="chevron">
          <a:avLst/>
        </a:prstGeom>
      </dgm:spPr>
    </dgm:pt>
    <dgm:pt modelId="{526B2692-E103-4FD0-A635-2F83ABA65F7B}" type="pres">
      <dgm:prSet presAssocID="{9E1AA2BC-1A23-4914-BC64-C7C65E1BE85A}" presName="parSpace" presStyleCnt="0"/>
      <dgm:spPr/>
    </dgm:pt>
    <dgm:pt modelId="{E5FB6755-5A7B-4716-9862-65FBAA55FB70}" type="pres">
      <dgm:prSet presAssocID="{42B04B6A-8E54-438C-9C37-05BD5FE4FB77}" presName="parTxOnly" presStyleLbl="node1" presStyleIdx="4" presStyleCnt="5" custLinFactNeighborX="-305" custLinFactNeighborY="-10114">
        <dgm:presLayoutVars>
          <dgm:bulletEnabled val="1"/>
        </dgm:presLayoutVars>
      </dgm:prSet>
      <dgm:spPr/>
    </dgm:pt>
  </dgm:ptLst>
  <dgm:cxnLst>
    <dgm:cxn modelId="{930ACF0C-F7DB-4413-94A1-93950B4EDC97}" type="presOf" srcId="{AB7657A8-3F57-4316-BB12-0516C33C1A31}" destId="{48767370-9220-498E-A6DC-A02AA6D6C288}" srcOrd="0" destOrd="0" presId="urn:microsoft.com/office/officeart/2005/8/layout/hChevron3"/>
    <dgm:cxn modelId="{A1CBBF2C-B80D-4175-9DFE-8802B748F5DB}" type="presOf" srcId="{42B04B6A-8E54-438C-9C37-05BD5FE4FB77}" destId="{E5FB6755-5A7B-4716-9862-65FBAA55FB70}" srcOrd="0" destOrd="0" presId="urn:microsoft.com/office/officeart/2005/8/layout/hChevron3"/>
    <dgm:cxn modelId="{19569D2D-4DC7-4F53-9A31-ACFA1E82A380}" type="presOf" srcId="{85D5222D-7AD3-40DE-9942-0E63F3FAD308}" destId="{2CB7A3C0-A346-4B5B-8AB5-04884D94C23E}" srcOrd="0" destOrd="0" presId="urn:microsoft.com/office/officeart/2005/8/layout/hChevron3"/>
    <dgm:cxn modelId="{D9AE9B33-BF3D-476E-A56F-07B4FEBF6EA9}" srcId="{A51B3539-48A3-4520-8710-B0189513F7F2}" destId="{AB7657A8-3F57-4316-BB12-0516C33C1A31}" srcOrd="0" destOrd="0" parTransId="{8CFE577F-B50F-4FB7-A079-003764F79FB7}" sibTransId="{AF6A74ED-4293-48C6-99BD-DDCFE92AE9FB}"/>
    <dgm:cxn modelId="{EB6AB36B-993D-4E19-96AF-74B18D3FD643}" srcId="{A51B3539-48A3-4520-8710-B0189513F7F2}" destId="{83D15FE1-AFEF-4D3F-9E39-E4AF7360F89B}" srcOrd="1" destOrd="0" parTransId="{3C39B58B-4256-4E6B-8FC4-4791598D5B77}" sibTransId="{CC4B3594-466E-47D8-9E43-29654A3EE717}"/>
    <dgm:cxn modelId="{FE677257-3A7B-4C48-9C49-00A53C80D0C7}" type="presOf" srcId="{3C854575-3020-43FB-8F64-309505187225}" destId="{43D26521-ECE4-470A-BE55-50D51841C96E}" srcOrd="0" destOrd="0" presId="urn:microsoft.com/office/officeart/2005/8/layout/hChevron3"/>
    <dgm:cxn modelId="{176BAB7E-1F6A-4764-A64D-2247322EA60F}" type="presOf" srcId="{83D15FE1-AFEF-4D3F-9E39-E4AF7360F89B}" destId="{DF2F3296-34FC-4706-A856-3BACC0BCAAC8}" srcOrd="0" destOrd="0" presId="urn:microsoft.com/office/officeart/2005/8/layout/hChevron3"/>
    <dgm:cxn modelId="{AD56D4B6-79F5-42AA-9F4A-AB0DA552CBF3}" srcId="{A51B3539-48A3-4520-8710-B0189513F7F2}" destId="{85D5222D-7AD3-40DE-9942-0E63F3FAD308}" srcOrd="3" destOrd="0" parTransId="{8EB7C101-76AE-4AAF-9146-BFD8E9054FEA}" sibTransId="{9E1AA2BC-1A23-4914-BC64-C7C65E1BE85A}"/>
    <dgm:cxn modelId="{7E6630B7-EEBC-4755-BD7E-59E0CE88DA63}" type="presOf" srcId="{A51B3539-48A3-4520-8710-B0189513F7F2}" destId="{B474F1A7-4FB3-45CB-8B76-EC68808EE0B6}" srcOrd="0" destOrd="0" presId="urn:microsoft.com/office/officeart/2005/8/layout/hChevron3"/>
    <dgm:cxn modelId="{DBA7A0E0-3E1A-4486-BB1B-47E69B7F06EC}" srcId="{A51B3539-48A3-4520-8710-B0189513F7F2}" destId="{3C854575-3020-43FB-8F64-309505187225}" srcOrd="2" destOrd="0" parTransId="{70ED1253-CFC5-419C-AEFF-9B1EBE5B725E}" sibTransId="{C448AE77-81AB-41F7-80B6-172AF583D9D4}"/>
    <dgm:cxn modelId="{9F00BBEC-154C-4DE5-B30D-0C6071002DE5}" srcId="{A51B3539-48A3-4520-8710-B0189513F7F2}" destId="{42B04B6A-8E54-438C-9C37-05BD5FE4FB77}" srcOrd="4" destOrd="0" parTransId="{BFFD1855-46A0-4DF2-AD80-DA944018D14E}" sibTransId="{30A7B916-05B5-421D-8287-4BA8F70B8B12}"/>
    <dgm:cxn modelId="{B5637786-81F3-4709-95D1-E259CBD0EF95}" type="presParOf" srcId="{B474F1A7-4FB3-45CB-8B76-EC68808EE0B6}" destId="{48767370-9220-498E-A6DC-A02AA6D6C288}" srcOrd="0" destOrd="0" presId="urn:microsoft.com/office/officeart/2005/8/layout/hChevron3"/>
    <dgm:cxn modelId="{1721346D-196B-4011-B420-880B57EBDA76}" type="presParOf" srcId="{B474F1A7-4FB3-45CB-8B76-EC68808EE0B6}" destId="{22A9074A-FE10-485B-A0BC-385DE7FCADBE}" srcOrd="1" destOrd="0" presId="urn:microsoft.com/office/officeart/2005/8/layout/hChevron3"/>
    <dgm:cxn modelId="{E45F73D5-AB32-418F-AAB1-0A564A8ED137}" type="presParOf" srcId="{B474F1A7-4FB3-45CB-8B76-EC68808EE0B6}" destId="{DF2F3296-34FC-4706-A856-3BACC0BCAAC8}" srcOrd="2" destOrd="0" presId="urn:microsoft.com/office/officeart/2005/8/layout/hChevron3"/>
    <dgm:cxn modelId="{73FD0E7D-9941-4A55-9A38-B492F5E96DE2}" type="presParOf" srcId="{B474F1A7-4FB3-45CB-8B76-EC68808EE0B6}" destId="{B2EDAA08-D77A-49F7-8189-0F42B5864F93}" srcOrd="3" destOrd="0" presId="urn:microsoft.com/office/officeart/2005/8/layout/hChevron3"/>
    <dgm:cxn modelId="{CC0AFDEF-888C-4421-A1AC-97FAEDCC0F6F}" type="presParOf" srcId="{B474F1A7-4FB3-45CB-8B76-EC68808EE0B6}" destId="{43D26521-ECE4-470A-BE55-50D51841C96E}" srcOrd="4" destOrd="0" presId="urn:microsoft.com/office/officeart/2005/8/layout/hChevron3"/>
    <dgm:cxn modelId="{76E47B83-D068-45F6-AC92-1F6704893CCA}" type="presParOf" srcId="{B474F1A7-4FB3-45CB-8B76-EC68808EE0B6}" destId="{BB744C0A-9890-403D-BF36-5974C7575949}" srcOrd="5" destOrd="0" presId="urn:microsoft.com/office/officeart/2005/8/layout/hChevron3"/>
    <dgm:cxn modelId="{AB84EE84-E363-4D87-BD68-DE46F7A8413B}" type="presParOf" srcId="{B474F1A7-4FB3-45CB-8B76-EC68808EE0B6}" destId="{2CB7A3C0-A346-4B5B-8AB5-04884D94C23E}" srcOrd="6" destOrd="0" presId="urn:microsoft.com/office/officeart/2005/8/layout/hChevron3"/>
    <dgm:cxn modelId="{B0836D7A-55E1-44CB-8E49-426A85EE06E9}" type="presParOf" srcId="{B474F1A7-4FB3-45CB-8B76-EC68808EE0B6}" destId="{526B2692-E103-4FD0-A635-2F83ABA65F7B}" srcOrd="7" destOrd="0" presId="urn:microsoft.com/office/officeart/2005/8/layout/hChevron3"/>
    <dgm:cxn modelId="{5B7B0BD2-1BE3-425C-92A4-D45B82A574CF}" type="presParOf" srcId="{B474F1A7-4FB3-45CB-8B76-EC68808EE0B6}" destId="{E5FB6755-5A7B-4716-9862-65FBAA55FB70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51B3539-48A3-4520-8710-B0189513F7F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B7657A8-3F57-4316-BB12-0516C33C1A31}">
      <dgm:prSet phldrT="[Text]" custT="1"/>
      <dgm:spPr>
        <a:solidFill>
          <a:srgbClr val="FFC000"/>
        </a:solidFill>
      </dgm:spPr>
      <dgm:t>
        <a:bodyPr/>
        <a:lstStyle/>
        <a:p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利未记</a:t>
          </a:r>
          <a:endParaRPr lang="en-US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  <a:sym typeface="Arial"/>
          </a:endParaRPr>
        </a:p>
      </dgm:t>
    </dgm:pt>
    <dgm:pt modelId="{8CFE577F-B50F-4FB7-A079-003764F79FB7}" type="parTrans" cxnId="{D9AE9B33-BF3D-476E-A56F-07B4FEBF6EA9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AF6A74ED-4293-48C6-99BD-DDCFE92AE9FB}" type="sibTrans" cxnId="{D9AE9B33-BF3D-476E-A56F-07B4FEBF6EA9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83D15FE1-AFEF-4D3F-9E39-E4AF7360F89B}">
      <dgm:prSet phldrT="[Text]" custT="1"/>
      <dgm:spPr>
        <a:solidFill>
          <a:srgbClr val="FFC00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20:25-26</a:t>
          </a:r>
          <a:endParaRPr lang="en-US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3C39B58B-4256-4E6B-8FC4-4791598D5B77}" type="parTrans" cxnId="{EB6AB36B-993D-4E19-96AF-74B18D3FD64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CC4B3594-466E-47D8-9E43-29654A3EE717}" type="sibTrans" cxnId="{EB6AB36B-993D-4E19-96AF-74B18D3FD64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3C854575-3020-43FB-8F64-309505187225}">
      <dgm:prSet phldrT="[Text]" custT="1"/>
      <dgm:spPr>
        <a:solidFill>
          <a:srgbClr val="FFC00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可憎的事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70ED1253-CFC5-419C-AEFF-9B1EBE5B725E}" type="parTrans" cxnId="{DBA7A0E0-3E1A-4486-BB1B-47E69B7F06EC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C448AE77-81AB-41F7-80B6-172AF583D9D4}" type="sibTrans" cxnId="{DBA7A0E0-3E1A-4486-BB1B-47E69B7F06EC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85D5222D-7AD3-40DE-9942-0E63F3FAD308}">
      <dgm:prSet phldrT="[Text]" custT="1"/>
      <dgm:spPr>
        <a:solidFill>
          <a:srgbClr val="007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53340" rIns="26670" bIns="5334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希伯来原文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8EB7C101-76AE-4AAF-9146-BFD8E9054FEA}" type="parTrans" cxnId="{AD56D4B6-79F5-42AA-9F4A-AB0DA552CBF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9E1AA2BC-1A23-4914-BC64-C7C65E1BE85A}" type="sibTrans" cxnId="{AD56D4B6-79F5-42AA-9F4A-AB0DA552CBF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42B04B6A-8E54-438C-9C37-05BD5FE4FB77}">
      <dgm:prSet phldrT="[Text]" custT="1"/>
      <dgm:spPr>
        <a:solidFill>
          <a:srgbClr val="0070C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结论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BFFD1855-46A0-4DF2-AD80-DA944018D14E}" type="parTrans" cxnId="{9F00BBEC-154C-4DE5-B30D-0C6071002DE5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30A7B916-05B5-421D-8287-4BA8F70B8B12}" type="sibTrans" cxnId="{9F00BBEC-154C-4DE5-B30D-0C6071002DE5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B474F1A7-4FB3-45CB-8B76-EC68808EE0B6}" type="pres">
      <dgm:prSet presAssocID="{A51B3539-48A3-4520-8710-B0189513F7F2}" presName="Name0" presStyleCnt="0">
        <dgm:presLayoutVars>
          <dgm:dir/>
          <dgm:resizeHandles val="exact"/>
        </dgm:presLayoutVars>
      </dgm:prSet>
      <dgm:spPr/>
    </dgm:pt>
    <dgm:pt modelId="{48767370-9220-498E-A6DC-A02AA6D6C288}" type="pres">
      <dgm:prSet presAssocID="{AB7657A8-3F57-4316-BB12-0516C33C1A31}" presName="parTxOnly" presStyleLbl="node1" presStyleIdx="0" presStyleCnt="5">
        <dgm:presLayoutVars>
          <dgm:bulletEnabled val="1"/>
        </dgm:presLayoutVars>
      </dgm:prSet>
      <dgm:spPr/>
    </dgm:pt>
    <dgm:pt modelId="{22A9074A-FE10-485B-A0BC-385DE7FCADBE}" type="pres">
      <dgm:prSet presAssocID="{AF6A74ED-4293-48C6-99BD-DDCFE92AE9FB}" presName="parSpace" presStyleCnt="0"/>
      <dgm:spPr/>
    </dgm:pt>
    <dgm:pt modelId="{DF2F3296-34FC-4706-A856-3BACC0BCAAC8}" type="pres">
      <dgm:prSet presAssocID="{83D15FE1-AFEF-4D3F-9E39-E4AF7360F89B}" presName="parTxOnly" presStyleLbl="node1" presStyleIdx="1" presStyleCnt="5">
        <dgm:presLayoutVars>
          <dgm:bulletEnabled val="1"/>
        </dgm:presLayoutVars>
      </dgm:prSet>
      <dgm:spPr/>
    </dgm:pt>
    <dgm:pt modelId="{B2EDAA08-D77A-49F7-8189-0F42B5864F93}" type="pres">
      <dgm:prSet presAssocID="{CC4B3594-466E-47D8-9E43-29654A3EE717}" presName="parSpace" presStyleCnt="0"/>
      <dgm:spPr/>
    </dgm:pt>
    <dgm:pt modelId="{43D26521-ECE4-470A-BE55-50D51841C96E}" type="pres">
      <dgm:prSet presAssocID="{3C854575-3020-43FB-8F64-309505187225}" presName="parTxOnly" presStyleLbl="node1" presStyleIdx="2" presStyleCnt="5">
        <dgm:presLayoutVars>
          <dgm:bulletEnabled val="1"/>
        </dgm:presLayoutVars>
      </dgm:prSet>
      <dgm:spPr/>
    </dgm:pt>
    <dgm:pt modelId="{BB744C0A-9890-403D-BF36-5974C7575949}" type="pres">
      <dgm:prSet presAssocID="{C448AE77-81AB-41F7-80B6-172AF583D9D4}" presName="parSpace" presStyleCnt="0"/>
      <dgm:spPr/>
    </dgm:pt>
    <dgm:pt modelId="{2CB7A3C0-A346-4B5B-8AB5-04884D94C23E}" type="pres">
      <dgm:prSet presAssocID="{85D5222D-7AD3-40DE-9942-0E63F3FAD308}" presName="parTxOnly" presStyleLbl="node1" presStyleIdx="3" presStyleCnt="5">
        <dgm:presLayoutVars>
          <dgm:bulletEnabled val="1"/>
        </dgm:presLayoutVars>
      </dgm:prSet>
      <dgm:spPr>
        <a:xfrm>
          <a:off x="5342046" y="0"/>
          <a:ext cx="2225377" cy="443552"/>
        </a:xfrm>
        <a:prstGeom prst="chevron">
          <a:avLst/>
        </a:prstGeom>
      </dgm:spPr>
    </dgm:pt>
    <dgm:pt modelId="{526B2692-E103-4FD0-A635-2F83ABA65F7B}" type="pres">
      <dgm:prSet presAssocID="{9E1AA2BC-1A23-4914-BC64-C7C65E1BE85A}" presName="parSpace" presStyleCnt="0"/>
      <dgm:spPr/>
    </dgm:pt>
    <dgm:pt modelId="{E5FB6755-5A7B-4716-9862-65FBAA55FB70}" type="pres">
      <dgm:prSet presAssocID="{42B04B6A-8E54-438C-9C37-05BD5FE4FB77}" presName="parTxOnly" presStyleLbl="node1" presStyleIdx="4" presStyleCnt="5" custLinFactNeighborX="-305" custLinFactNeighborY="-10114">
        <dgm:presLayoutVars>
          <dgm:bulletEnabled val="1"/>
        </dgm:presLayoutVars>
      </dgm:prSet>
      <dgm:spPr/>
    </dgm:pt>
  </dgm:ptLst>
  <dgm:cxnLst>
    <dgm:cxn modelId="{930ACF0C-F7DB-4413-94A1-93950B4EDC97}" type="presOf" srcId="{AB7657A8-3F57-4316-BB12-0516C33C1A31}" destId="{48767370-9220-498E-A6DC-A02AA6D6C288}" srcOrd="0" destOrd="0" presId="urn:microsoft.com/office/officeart/2005/8/layout/hChevron3"/>
    <dgm:cxn modelId="{A1CBBF2C-B80D-4175-9DFE-8802B748F5DB}" type="presOf" srcId="{42B04B6A-8E54-438C-9C37-05BD5FE4FB77}" destId="{E5FB6755-5A7B-4716-9862-65FBAA55FB70}" srcOrd="0" destOrd="0" presId="urn:microsoft.com/office/officeart/2005/8/layout/hChevron3"/>
    <dgm:cxn modelId="{19569D2D-4DC7-4F53-9A31-ACFA1E82A380}" type="presOf" srcId="{85D5222D-7AD3-40DE-9942-0E63F3FAD308}" destId="{2CB7A3C0-A346-4B5B-8AB5-04884D94C23E}" srcOrd="0" destOrd="0" presId="urn:microsoft.com/office/officeart/2005/8/layout/hChevron3"/>
    <dgm:cxn modelId="{D9AE9B33-BF3D-476E-A56F-07B4FEBF6EA9}" srcId="{A51B3539-48A3-4520-8710-B0189513F7F2}" destId="{AB7657A8-3F57-4316-BB12-0516C33C1A31}" srcOrd="0" destOrd="0" parTransId="{8CFE577F-B50F-4FB7-A079-003764F79FB7}" sibTransId="{AF6A74ED-4293-48C6-99BD-DDCFE92AE9FB}"/>
    <dgm:cxn modelId="{EB6AB36B-993D-4E19-96AF-74B18D3FD643}" srcId="{A51B3539-48A3-4520-8710-B0189513F7F2}" destId="{83D15FE1-AFEF-4D3F-9E39-E4AF7360F89B}" srcOrd="1" destOrd="0" parTransId="{3C39B58B-4256-4E6B-8FC4-4791598D5B77}" sibTransId="{CC4B3594-466E-47D8-9E43-29654A3EE717}"/>
    <dgm:cxn modelId="{FE677257-3A7B-4C48-9C49-00A53C80D0C7}" type="presOf" srcId="{3C854575-3020-43FB-8F64-309505187225}" destId="{43D26521-ECE4-470A-BE55-50D51841C96E}" srcOrd="0" destOrd="0" presId="urn:microsoft.com/office/officeart/2005/8/layout/hChevron3"/>
    <dgm:cxn modelId="{176BAB7E-1F6A-4764-A64D-2247322EA60F}" type="presOf" srcId="{83D15FE1-AFEF-4D3F-9E39-E4AF7360F89B}" destId="{DF2F3296-34FC-4706-A856-3BACC0BCAAC8}" srcOrd="0" destOrd="0" presId="urn:microsoft.com/office/officeart/2005/8/layout/hChevron3"/>
    <dgm:cxn modelId="{AD56D4B6-79F5-42AA-9F4A-AB0DA552CBF3}" srcId="{A51B3539-48A3-4520-8710-B0189513F7F2}" destId="{85D5222D-7AD3-40DE-9942-0E63F3FAD308}" srcOrd="3" destOrd="0" parTransId="{8EB7C101-76AE-4AAF-9146-BFD8E9054FEA}" sibTransId="{9E1AA2BC-1A23-4914-BC64-C7C65E1BE85A}"/>
    <dgm:cxn modelId="{7E6630B7-EEBC-4755-BD7E-59E0CE88DA63}" type="presOf" srcId="{A51B3539-48A3-4520-8710-B0189513F7F2}" destId="{B474F1A7-4FB3-45CB-8B76-EC68808EE0B6}" srcOrd="0" destOrd="0" presId="urn:microsoft.com/office/officeart/2005/8/layout/hChevron3"/>
    <dgm:cxn modelId="{DBA7A0E0-3E1A-4486-BB1B-47E69B7F06EC}" srcId="{A51B3539-48A3-4520-8710-B0189513F7F2}" destId="{3C854575-3020-43FB-8F64-309505187225}" srcOrd="2" destOrd="0" parTransId="{70ED1253-CFC5-419C-AEFF-9B1EBE5B725E}" sibTransId="{C448AE77-81AB-41F7-80B6-172AF583D9D4}"/>
    <dgm:cxn modelId="{9F00BBEC-154C-4DE5-B30D-0C6071002DE5}" srcId="{A51B3539-48A3-4520-8710-B0189513F7F2}" destId="{42B04B6A-8E54-438C-9C37-05BD5FE4FB77}" srcOrd="4" destOrd="0" parTransId="{BFFD1855-46A0-4DF2-AD80-DA944018D14E}" sibTransId="{30A7B916-05B5-421D-8287-4BA8F70B8B12}"/>
    <dgm:cxn modelId="{B5637786-81F3-4709-95D1-E259CBD0EF95}" type="presParOf" srcId="{B474F1A7-4FB3-45CB-8B76-EC68808EE0B6}" destId="{48767370-9220-498E-A6DC-A02AA6D6C288}" srcOrd="0" destOrd="0" presId="urn:microsoft.com/office/officeart/2005/8/layout/hChevron3"/>
    <dgm:cxn modelId="{1721346D-196B-4011-B420-880B57EBDA76}" type="presParOf" srcId="{B474F1A7-4FB3-45CB-8B76-EC68808EE0B6}" destId="{22A9074A-FE10-485B-A0BC-385DE7FCADBE}" srcOrd="1" destOrd="0" presId="urn:microsoft.com/office/officeart/2005/8/layout/hChevron3"/>
    <dgm:cxn modelId="{E45F73D5-AB32-418F-AAB1-0A564A8ED137}" type="presParOf" srcId="{B474F1A7-4FB3-45CB-8B76-EC68808EE0B6}" destId="{DF2F3296-34FC-4706-A856-3BACC0BCAAC8}" srcOrd="2" destOrd="0" presId="urn:microsoft.com/office/officeart/2005/8/layout/hChevron3"/>
    <dgm:cxn modelId="{73FD0E7D-9941-4A55-9A38-B492F5E96DE2}" type="presParOf" srcId="{B474F1A7-4FB3-45CB-8B76-EC68808EE0B6}" destId="{B2EDAA08-D77A-49F7-8189-0F42B5864F93}" srcOrd="3" destOrd="0" presId="urn:microsoft.com/office/officeart/2005/8/layout/hChevron3"/>
    <dgm:cxn modelId="{CC0AFDEF-888C-4421-A1AC-97FAEDCC0F6F}" type="presParOf" srcId="{B474F1A7-4FB3-45CB-8B76-EC68808EE0B6}" destId="{43D26521-ECE4-470A-BE55-50D51841C96E}" srcOrd="4" destOrd="0" presId="urn:microsoft.com/office/officeart/2005/8/layout/hChevron3"/>
    <dgm:cxn modelId="{76E47B83-D068-45F6-AC92-1F6704893CCA}" type="presParOf" srcId="{B474F1A7-4FB3-45CB-8B76-EC68808EE0B6}" destId="{BB744C0A-9890-403D-BF36-5974C7575949}" srcOrd="5" destOrd="0" presId="urn:microsoft.com/office/officeart/2005/8/layout/hChevron3"/>
    <dgm:cxn modelId="{AB84EE84-E363-4D87-BD68-DE46F7A8413B}" type="presParOf" srcId="{B474F1A7-4FB3-45CB-8B76-EC68808EE0B6}" destId="{2CB7A3C0-A346-4B5B-8AB5-04884D94C23E}" srcOrd="6" destOrd="0" presId="urn:microsoft.com/office/officeart/2005/8/layout/hChevron3"/>
    <dgm:cxn modelId="{B0836D7A-55E1-44CB-8E49-426A85EE06E9}" type="presParOf" srcId="{B474F1A7-4FB3-45CB-8B76-EC68808EE0B6}" destId="{526B2692-E103-4FD0-A635-2F83ABA65F7B}" srcOrd="7" destOrd="0" presId="urn:microsoft.com/office/officeart/2005/8/layout/hChevron3"/>
    <dgm:cxn modelId="{5B7B0BD2-1BE3-425C-92A4-D45B82A574CF}" type="presParOf" srcId="{B474F1A7-4FB3-45CB-8B76-EC68808EE0B6}" destId="{E5FB6755-5A7B-4716-9862-65FBAA55FB70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51B3539-48A3-4520-8710-B0189513F7F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B7657A8-3F57-4316-BB12-0516C33C1A31}">
      <dgm:prSet phldrT="[Text]" custT="1"/>
      <dgm:spPr>
        <a:solidFill>
          <a:srgbClr val="FFC000"/>
        </a:solidFill>
      </dgm:spPr>
      <dgm:t>
        <a:bodyPr/>
        <a:lstStyle/>
        <a:p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利未记</a:t>
          </a:r>
          <a:endParaRPr lang="en-US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  <a:sym typeface="Arial"/>
          </a:endParaRPr>
        </a:p>
      </dgm:t>
    </dgm:pt>
    <dgm:pt modelId="{8CFE577F-B50F-4FB7-A079-003764F79FB7}" type="parTrans" cxnId="{D9AE9B33-BF3D-476E-A56F-07B4FEBF6EA9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AF6A74ED-4293-48C6-99BD-DDCFE92AE9FB}" type="sibTrans" cxnId="{D9AE9B33-BF3D-476E-A56F-07B4FEBF6EA9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83D15FE1-AFEF-4D3F-9E39-E4AF7360F89B}">
      <dgm:prSet phldrT="[Text]" custT="1"/>
      <dgm:spPr>
        <a:solidFill>
          <a:srgbClr val="FFC00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20:25-26</a:t>
          </a:r>
          <a:endParaRPr lang="en-US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3C39B58B-4256-4E6B-8FC4-4791598D5B77}" type="parTrans" cxnId="{EB6AB36B-993D-4E19-96AF-74B18D3FD64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CC4B3594-466E-47D8-9E43-29654A3EE717}" type="sibTrans" cxnId="{EB6AB36B-993D-4E19-96AF-74B18D3FD64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3C854575-3020-43FB-8F64-309505187225}">
      <dgm:prSet phldrT="[Text]" custT="1"/>
      <dgm:spPr>
        <a:solidFill>
          <a:srgbClr val="FFC00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可憎的事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70ED1253-CFC5-419C-AEFF-9B1EBE5B725E}" type="parTrans" cxnId="{DBA7A0E0-3E1A-4486-BB1B-47E69B7F06EC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C448AE77-81AB-41F7-80B6-172AF583D9D4}" type="sibTrans" cxnId="{DBA7A0E0-3E1A-4486-BB1B-47E69B7F06EC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85D5222D-7AD3-40DE-9942-0E63F3FAD308}">
      <dgm:prSet phldrT="[Text]" custT="1"/>
      <dgm:spPr>
        <a:solidFill>
          <a:srgbClr val="007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53340" rIns="26670" bIns="5334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希伯来原文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8EB7C101-76AE-4AAF-9146-BFD8E9054FEA}" type="parTrans" cxnId="{AD56D4B6-79F5-42AA-9F4A-AB0DA552CBF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9E1AA2BC-1A23-4914-BC64-C7C65E1BE85A}" type="sibTrans" cxnId="{AD56D4B6-79F5-42AA-9F4A-AB0DA552CBF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42B04B6A-8E54-438C-9C37-05BD5FE4FB77}">
      <dgm:prSet phldrT="[Text]" custT="1"/>
      <dgm:spPr>
        <a:solidFill>
          <a:srgbClr val="0070C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结论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BFFD1855-46A0-4DF2-AD80-DA944018D14E}" type="parTrans" cxnId="{9F00BBEC-154C-4DE5-B30D-0C6071002DE5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30A7B916-05B5-421D-8287-4BA8F70B8B12}" type="sibTrans" cxnId="{9F00BBEC-154C-4DE5-B30D-0C6071002DE5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B474F1A7-4FB3-45CB-8B76-EC68808EE0B6}" type="pres">
      <dgm:prSet presAssocID="{A51B3539-48A3-4520-8710-B0189513F7F2}" presName="Name0" presStyleCnt="0">
        <dgm:presLayoutVars>
          <dgm:dir/>
          <dgm:resizeHandles val="exact"/>
        </dgm:presLayoutVars>
      </dgm:prSet>
      <dgm:spPr/>
    </dgm:pt>
    <dgm:pt modelId="{48767370-9220-498E-A6DC-A02AA6D6C288}" type="pres">
      <dgm:prSet presAssocID="{AB7657A8-3F57-4316-BB12-0516C33C1A31}" presName="parTxOnly" presStyleLbl="node1" presStyleIdx="0" presStyleCnt="5">
        <dgm:presLayoutVars>
          <dgm:bulletEnabled val="1"/>
        </dgm:presLayoutVars>
      </dgm:prSet>
      <dgm:spPr/>
    </dgm:pt>
    <dgm:pt modelId="{22A9074A-FE10-485B-A0BC-385DE7FCADBE}" type="pres">
      <dgm:prSet presAssocID="{AF6A74ED-4293-48C6-99BD-DDCFE92AE9FB}" presName="parSpace" presStyleCnt="0"/>
      <dgm:spPr/>
    </dgm:pt>
    <dgm:pt modelId="{DF2F3296-34FC-4706-A856-3BACC0BCAAC8}" type="pres">
      <dgm:prSet presAssocID="{83D15FE1-AFEF-4D3F-9E39-E4AF7360F89B}" presName="parTxOnly" presStyleLbl="node1" presStyleIdx="1" presStyleCnt="5">
        <dgm:presLayoutVars>
          <dgm:bulletEnabled val="1"/>
        </dgm:presLayoutVars>
      </dgm:prSet>
      <dgm:spPr/>
    </dgm:pt>
    <dgm:pt modelId="{B2EDAA08-D77A-49F7-8189-0F42B5864F93}" type="pres">
      <dgm:prSet presAssocID="{CC4B3594-466E-47D8-9E43-29654A3EE717}" presName="parSpace" presStyleCnt="0"/>
      <dgm:spPr/>
    </dgm:pt>
    <dgm:pt modelId="{43D26521-ECE4-470A-BE55-50D51841C96E}" type="pres">
      <dgm:prSet presAssocID="{3C854575-3020-43FB-8F64-309505187225}" presName="parTxOnly" presStyleLbl="node1" presStyleIdx="2" presStyleCnt="5">
        <dgm:presLayoutVars>
          <dgm:bulletEnabled val="1"/>
        </dgm:presLayoutVars>
      </dgm:prSet>
      <dgm:spPr/>
    </dgm:pt>
    <dgm:pt modelId="{BB744C0A-9890-403D-BF36-5974C7575949}" type="pres">
      <dgm:prSet presAssocID="{C448AE77-81AB-41F7-80B6-172AF583D9D4}" presName="parSpace" presStyleCnt="0"/>
      <dgm:spPr/>
    </dgm:pt>
    <dgm:pt modelId="{2CB7A3C0-A346-4B5B-8AB5-04884D94C23E}" type="pres">
      <dgm:prSet presAssocID="{85D5222D-7AD3-40DE-9942-0E63F3FAD308}" presName="parTxOnly" presStyleLbl="node1" presStyleIdx="3" presStyleCnt="5">
        <dgm:presLayoutVars>
          <dgm:bulletEnabled val="1"/>
        </dgm:presLayoutVars>
      </dgm:prSet>
      <dgm:spPr>
        <a:xfrm>
          <a:off x="5342046" y="0"/>
          <a:ext cx="2225377" cy="443552"/>
        </a:xfrm>
        <a:prstGeom prst="chevron">
          <a:avLst/>
        </a:prstGeom>
      </dgm:spPr>
    </dgm:pt>
    <dgm:pt modelId="{526B2692-E103-4FD0-A635-2F83ABA65F7B}" type="pres">
      <dgm:prSet presAssocID="{9E1AA2BC-1A23-4914-BC64-C7C65E1BE85A}" presName="parSpace" presStyleCnt="0"/>
      <dgm:spPr/>
    </dgm:pt>
    <dgm:pt modelId="{E5FB6755-5A7B-4716-9862-65FBAA55FB70}" type="pres">
      <dgm:prSet presAssocID="{42B04B6A-8E54-438C-9C37-05BD5FE4FB77}" presName="parTxOnly" presStyleLbl="node1" presStyleIdx="4" presStyleCnt="5" custLinFactNeighborX="-305" custLinFactNeighborY="-10114">
        <dgm:presLayoutVars>
          <dgm:bulletEnabled val="1"/>
        </dgm:presLayoutVars>
      </dgm:prSet>
      <dgm:spPr/>
    </dgm:pt>
  </dgm:ptLst>
  <dgm:cxnLst>
    <dgm:cxn modelId="{930ACF0C-F7DB-4413-94A1-93950B4EDC97}" type="presOf" srcId="{AB7657A8-3F57-4316-BB12-0516C33C1A31}" destId="{48767370-9220-498E-A6DC-A02AA6D6C288}" srcOrd="0" destOrd="0" presId="urn:microsoft.com/office/officeart/2005/8/layout/hChevron3"/>
    <dgm:cxn modelId="{A1CBBF2C-B80D-4175-9DFE-8802B748F5DB}" type="presOf" srcId="{42B04B6A-8E54-438C-9C37-05BD5FE4FB77}" destId="{E5FB6755-5A7B-4716-9862-65FBAA55FB70}" srcOrd="0" destOrd="0" presId="urn:microsoft.com/office/officeart/2005/8/layout/hChevron3"/>
    <dgm:cxn modelId="{19569D2D-4DC7-4F53-9A31-ACFA1E82A380}" type="presOf" srcId="{85D5222D-7AD3-40DE-9942-0E63F3FAD308}" destId="{2CB7A3C0-A346-4B5B-8AB5-04884D94C23E}" srcOrd="0" destOrd="0" presId="urn:microsoft.com/office/officeart/2005/8/layout/hChevron3"/>
    <dgm:cxn modelId="{D9AE9B33-BF3D-476E-A56F-07B4FEBF6EA9}" srcId="{A51B3539-48A3-4520-8710-B0189513F7F2}" destId="{AB7657A8-3F57-4316-BB12-0516C33C1A31}" srcOrd="0" destOrd="0" parTransId="{8CFE577F-B50F-4FB7-A079-003764F79FB7}" sibTransId="{AF6A74ED-4293-48C6-99BD-DDCFE92AE9FB}"/>
    <dgm:cxn modelId="{EB6AB36B-993D-4E19-96AF-74B18D3FD643}" srcId="{A51B3539-48A3-4520-8710-B0189513F7F2}" destId="{83D15FE1-AFEF-4D3F-9E39-E4AF7360F89B}" srcOrd="1" destOrd="0" parTransId="{3C39B58B-4256-4E6B-8FC4-4791598D5B77}" sibTransId="{CC4B3594-466E-47D8-9E43-29654A3EE717}"/>
    <dgm:cxn modelId="{FE677257-3A7B-4C48-9C49-00A53C80D0C7}" type="presOf" srcId="{3C854575-3020-43FB-8F64-309505187225}" destId="{43D26521-ECE4-470A-BE55-50D51841C96E}" srcOrd="0" destOrd="0" presId="urn:microsoft.com/office/officeart/2005/8/layout/hChevron3"/>
    <dgm:cxn modelId="{176BAB7E-1F6A-4764-A64D-2247322EA60F}" type="presOf" srcId="{83D15FE1-AFEF-4D3F-9E39-E4AF7360F89B}" destId="{DF2F3296-34FC-4706-A856-3BACC0BCAAC8}" srcOrd="0" destOrd="0" presId="urn:microsoft.com/office/officeart/2005/8/layout/hChevron3"/>
    <dgm:cxn modelId="{AD56D4B6-79F5-42AA-9F4A-AB0DA552CBF3}" srcId="{A51B3539-48A3-4520-8710-B0189513F7F2}" destId="{85D5222D-7AD3-40DE-9942-0E63F3FAD308}" srcOrd="3" destOrd="0" parTransId="{8EB7C101-76AE-4AAF-9146-BFD8E9054FEA}" sibTransId="{9E1AA2BC-1A23-4914-BC64-C7C65E1BE85A}"/>
    <dgm:cxn modelId="{7E6630B7-EEBC-4755-BD7E-59E0CE88DA63}" type="presOf" srcId="{A51B3539-48A3-4520-8710-B0189513F7F2}" destId="{B474F1A7-4FB3-45CB-8B76-EC68808EE0B6}" srcOrd="0" destOrd="0" presId="urn:microsoft.com/office/officeart/2005/8/layout/hChevron3"/>
    <dgm:cxn modelId="{DBA7A0E0-3E1A-4486-BB1B-47E69B7F06EC}" srcId="{A51B3539-48A3-4520-8710-B0189513F7F2}" destId="{3C854575-3020-43FB-8F64-309505187225}" srcOrd="2" destOrd="0" parTransId="{70ED1253-CFC5-419C-AEFF-9B1EBE5B725E}" sibTransId="{C448AE77-81AB-41F7-80B6-172AF583D9D4}"/>
    <dgm:cxn modelId="{9F00BBEC-154C-4DE5-B30D-0C6071002DE5}" srcId="{A51B3539-48A3-4520-8710-B0189513F7F2}" destId="{42B04B6A-8E54-438C-9C37-05BD5FE4FB77}" srcOrd="4" destOrd="0" parTransId="{BFFD1855-46A0-4DF2-AD80-DA944018D14E}" sibTransId="{30A7B916-05B5-421D-8287-4BA8F70B8B12}"/>
    <dgm:cxn modelId="{B5637786-81F3-4709-95D1-E259CBD0EF95}" type="presParOf" srcId="{B474F1A7-4FB3-45CB-8B76-EC68808EE0B6}" destId="{48767370-9220-498E-A6DC-A02AA6D6C288}" srcOrd="0" destOrd="0" presId="urn:microsoft.com/office/officeart/2005/8/layout/hChevron3"/>
    <dgm:cxn modelId="{1721346D-196B-4011-B420-880B57EBDA76}" type="presParOf" srcId="{B474F1A7-4FB3-45CB-8B76-EC68808EE0B6}" destId="{22A9074A-FE10-485B-A0BC-385DE7FCADBE}" srcOrd="1" destOrd="0" presId="urn:microsoft.com/office/officeart/2005/8/layout/hChevron3"/>
    <dgm:cxn modelId="{E45F73D5-AB32-418F-AAB1-0A564A8ED137}" type="presParOf" srcId="{B474F1A7-4FB3-45CB-8B76-EC68808EE0B6}" destId="{DF2F3296-34FC-4706-A856-3BACC0BCAAC8}" srcOrd="2" destOrd="0" presId="urn:microsoft.com/office/officeart/2005/8/layout/hChevron3"/>
    <dgm:cxn modelId="{73FD0E7D-9941-4A55-9A38-B492F5E96DE2}" type="presParOf" srcId="{B474F1A7-4FB3-45CB-8B76-EC68808EE0B6}" destId="{B2EDAA08-D77A-49F7-8189-0F42B5864F93}" srcOrd="3" destOrd="0" presId="urn:microsoft.com/office/officeart/2005/8/layout/hChevron3"/>
    <dgm:cxn modelId="{CC0AFDEF-888C-4421-A1AC-97FAEDCC0F6F}" type="presParOf" srcId="{B474F1A7-4FB3-45CB-8B76-EC68808EE0B6}" destId="{43D26521-ECE4-470A-BE55-50D51841C96E}" srcOrd="4" destOrd="0" presId="urn:microsoft.com/office/officeart/2005/8/layout/hChevron3"/>
    <dgm:cxn modelId="{76E47B83-D068-45F6-AC92-1F6704893CCA}" type="presParOf" srcId="{B474F1A7-4FB3-45CB-8B76-EC68808EE0B6}" destId="{BB744C0A-9890-403D-BF36-5974C7575949}" srcOrd="5" destOrd="0" presId="urn:microsoft.com/office/officeart/2005/8/layout/hChevron3"/>
    <dgm:cxn modelId="{AB84EE84-E363-4D87-BD68-DE46F7A8413B}" type="presParOf" srcId="{B474F1A7-4FB3-45CB-8B76-EC68808EE0B6}" destId="{2CB7A3C0-A346-4B5B-8AB5-04884D94C23E}" srcOrd="6" destOrd="0" presId="urn:microsoft.com/office/officeart/2005/8/layout/hChevron3"/>
    <dgm:cxn modelId="{B0836D7A-55E1-44CB-8E49-426A85EE06E9}" type="presParOf" srcId="{B474F1A7-4FB3-45CB-8B76-EC68808EE0B6}" destId="{526B2692-E103-4FD0-A635-2F83ABA65F7B}" srcOrd="7" destOrd="0" presId="urn:microsoft.com/office/officeart/2005/8/layout/hChevron3"/>
    <dgm:cxn modelId="{5B7B0BD2-1BE3-425C-92A4-D45B82A574CF}" type="presParOf" srcId="{B474F1A7-4FB3-45CB-8B76-EC68808EE0B6}" destId="{E5FB6755-5A7B-4716-9862-65FBAA55FB70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51B3539-48A3-4520-8710-B0189513F7F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B7657A8-3F57-4316-BB12-0516C33C1A31}">
      <dgm:prSet phldrT="[Text]" custT="1"/>
      <dgm:spPr>
        <a:solidFill>
          <a:srgbClr val="FFC000"/>
        </a:solidFill>
      </dgm:spPr>
      <dgm:t>
        <a:bodyPr/>
        <a:lstStyle/>
        <a:p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利未记</a:t>
          </a:r>
          <a:endParaRPr lang="en-US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  <a:sym typeface="Arial"/>
          </a:endParaRPr>
        </a:p>
      </dgm:t>
    </dgm:pt>
    <dgm:pt modelId="{8CFE577F-B50F-4FB7-A079-003764F79FB7}" type="parTrans" cxnId="{D9AE9B33-BF3D-476E-A56F-07B4FEBF6EA9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AF6A74ED-4293-48C6-99BD-DDCFE92AE9FB}" type="sibTrans" cxnId="{D9AE9B33-BF3D-476E-A56F-07B4FEBF6EA9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83D15FE1-AFEF-4D3F-9E39-E4AF7360F89B}">
      <dgm:prSet phldrT="[Text]" custT="1"/>
      <dgm:spPr>
        <a:solidFill>
          <a:srgbClr val="FFC00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20:25-26</a:t>
          </a:r>
          <a:endParaRPr lang="en-US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3C39B58B-4256-4E6B-8FC4-4791598D5B77}" type="parTrans" cxnId="{EB6AB36B-993D-4E19-96AF-74B18D3FD64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CC4B3594-466E-47D8-9E43-29654A3EE717}" type="sibTrans" cxnId="{EB6AB36B-993D-4E19-96AF-74B18D3FD64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3C854575-3020-43FB-8F64-309505187225}">
      <dgm:prSet phldrT="[Text]" custT="1"/>
      <dgm:spPr>
        <a:solidFill>
          <a:srgbClr val="FFC00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可憎的事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70ED1253-CFC5-419C-AEFF-9B1EBE5B725E}" type="parTrans" cxnId="{DBA7A0E0-3E1A-4486-BB1B-47E69B7F06EC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C448AE77-81AB-41F7-80B6-172AF583D9D4}" type="sibTrans" cxnId="{DBA7A0E0-3E1A-4486-BB1B-47E69B7F06EC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85D5222D-7AD3-40DE-9942-0E63F3FAD308}">
      <dgm:prSet phldrT="[Text]" custT="1"/>
      <dgm:spPr>
        <a:solidFill>
          <a:srgbClr val="007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53340" rIns="26670" bIns="5334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希伯来原文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8EB7C101-76AE-4AAF-9146-BFD8E9054FEA}" type="parTrans" cxnId="{AD56D4B6-79F5-42AA-9F4A-AB0DA552CBF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9E1AA2BC-1A23-4914-BC64-C7C65E1BE85A}" type="sibTrans" cxnId="{AD56D4B6-79F5-42AA-9F4A-AB0DA552CBF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42B04B6A-8E54-438C-9C37-05BD5FE4FB77}">
      <dgm:prSet phldrT="[Text]" custT="1"/>
      <dgm:spPr>
        <a:solidFill>
          <a:srgbClr val="0070C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结论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BFFD1855-46A0-4DF2-AD80-DA944018D14E}" type="parTrans" cxnId="{9F00BBEC-154C-4DE5-B30D-0C6071002DE5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30A7B916-05B5-421D-8287-4BA8F70B8B12}" type="sibTrans" cxnId="{9F00BBEC-154C-4DE5-B30D-0C6071002DE5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B474F1A7-4FB3-45CB-8B76-EC68808EE0B6}" type="pres">
      <dgm:prSet presAssocID="{A51B3539-48A3-4520-8710-B0189513F7F2}" presName="Name0" presStyleCnt="0">
        <dgm:presLayoutVars>
          <dgm:dir/>
          <dgm:resizeHandles val="exact"/>
        </dgm:presLayoutVars>
      </dgm:prSet>
      <dgm:spPr/>
    </dgm:pt>
    <dgm:pt modelId="{48767370-9220-498E-A6DC-A02AA6D6C288}" type="pres">
      <dgm:prSet presAssocID="{AB7657A8-3F57-4316-BB12-0516C33C1A31}" presName="parTxOnly" presStyleLbl="node1" presStyleIdx="0" presStyleCnt="5">
        <dgm:presLayoutVars>
          <dgm:bulletEnabled val="1"/>
        </dgm:presLayoutVars>
      </dgm:prSet>
      <dgm:spPr/>
    </dgm:pt>
    <dgm:pt modelId="{22A9074A-FE10-485B-A0BC-385DE7FCADBE}" type="pres">
      <dgm:prSet presAssocID="{AF6A74ED-4293-48C6-99BD-DDCFE92AE9FB}" presName="parSpace" presStyleCnt="0"/>
      <dgm:spPr/>
    </dgm:pt>
    <dgm:pt modelId="{DF2F3296-34FC-4706-A856-3BACC0BCAAC8}" type="pres">
      <dgm:prSet presAssocID="{83D15FE1-AFEF-4D3F-9E39-E4AF7360F89B}" presName="parTxOnly" presStyleLbl="node1" presStyleIdx="1" presStyleCnt="5">
        <dgm:presLayoutVars>
          <dgm:bulletEnabled val="1"/>
        </dgm:presLayoutVars>
      </dgm:prSet>
      <dgm:spPr/>
    </dgm:pt>
    <dgm:pt modelId="{B2EDAA08-D77A-49F7-8189-0F42B5864F93}" type="pres">
      <dgm:prSet presAssocID="{CC4B3594-466E-47D8-9E43-29654A3EE717}" presName="parSpace" presStyleCnt="0"/>
      <dgm:spPr/>
    </dgm:pt>
    <dgm:pt modelId="{43D26521-ECE4-470A-BE55-50D51841C96E}" type="pres">
      <dgm:prSet presAssocID="{3C854575-3020-43FB-8F64-309505187225}" presName="parTxOnly" presStyleLbl="node1" presStyleIdx="2" presStyleCnt="5">
        <dgm:presLayoutVars>
          <dgm:bulletEnabled val="1"/>
        </dgm:presLayoutVars>
      </dgm:prSet>
      <dgm:spPr/>
    </dgm:pt>
    <dgm:pt modelId="{BB744C0A-9890-403D-BF36-5974C7575949}" type="pres">
      <dgm:prSet presAssocID="{C448AE77-81AB-41F7-80B6-172AF583D9D4}" presName="parSpace" presStyleCnt="0"/>
      <dgm:spPr/>
    </dgm:pt>
    <dgm:pt modelId="{2CB7A3C0-A346-4B5B-8AB5-04884D94C23E}" type="pres">
      <dgm:prSet presAssocID="{85D5222D-7AD3-40DE-9942-0E63F3FAD308}" presName="parTxOnly" presStyleLbl="node1" presStyleIdx="3" presStyleCnt="5">
        <dgm:presLayoutVars>
          <dgm:bulletEnabled val="1"/>
        </dgm:presLayoutVars>
      </dgm:prSet>
      <dgm:spPr>
        <a:xfrm>
          <a:off x="5342046" y="0"/>
          <a:ext cx="2225377" cy="443552"/>
        </a:xfrm>
        <a:prstGeom prst="chevron">
          <a:avLst/>
        </a:prstGeom>
      </dgm:spPr>
    </dgm:pt>
    <dgm:pt modelId="{526B2692-E103-4FD0-A635-2F83ABA65F7B}" type="pres">
      <dgm:prSet presAssocID="{9E1AA2BC-1A23-4914-BC64-C7C65E1BE85A}" presName="parSpace" presStyleCnt="0"/>
      <dgm:spPr/>
    </dgm:pt>
    <dgm:pt modelId="{E5FB6755-5A7B-4716-9862-65FBAA55FB70}" type="pres">
      <dgm:prSet presAssocID="{42B04B6A-8E54-438C-9C37-05BD5FE4FB77}" presName="parTxOnly" presStyleLbl="node1" presStyleIdx="4" presStyleCnt="5" custLinFactNeighborX="-305" custLinFactNeighborY="-10114">
        <dgm:presLayoutVars>
          <dgm:bulletEnabled val="1"/>
        </dgm:presLayoutVars>
      </dgm:prSet>
      <dgm:spPr/>
    </dgm:pt>
  </dgm:ptLst>
  <dgm:cxnLst>
    <dgm:cxn modelId="{930ACF0C-F7DB-4413-94A1-93950B4EDC97}" type="presOf" srcId="{AB7657A8-3F57-4316-BB12-0516C33C1A31}" destId="{48767370-9220-498E-A6DC-A02AA6D6C288}" srcOrd="0" destOrd="0" presId="urn:microsoft.com/office/officeart/2005/8/layout/hChevron3"/>
    <dgm:cxn modelId="{A1CBBF2C-B80D-4175-9DFE-8802B748F5DB}" type="presOf" srcId="{42B04B6A-8E54-438C-9C37-05BD5FE4FB77}" destId="{E5FB6755-5A7B-4716-9862-65FBAA55FB70}" srcOrd="0" destOrd="0" presId="urn:microsoft.com/office/officeart/2005/8/layout/hChevron3"/>
    <dgm:cxn modelId="{19569D2D-4DC7-4F53-9A31-ACFA1E82A380}" type="presOf" srcId="{85D5222D-7AD3-40DE-9942-0E63F3FAD308}" destId="{2CB7A3C0-A346-4B5B-8AB5-04884D94C23E}" srcOrd="0" destOrd="0" presId="urn:microsoft.com/office/officeart/2005/8/layout/hChevron3"/>
    <dgm:cxn modelId="{D9AE9B33-BF3D-476E-A56F-07B4FEBF6EA9}" srcId="{A51B3539-48A3-4520-8710-B0189513F7F2}" destId="{AB7657A8-3F57-4316-BB12-0516C33C1A31}" srcOrd="0" destOrd="0" parTransId="{8CFE577F-B50F-4FB7-A079-003764F79FB7}" sibTransId="{AF6A74ED-4293-48C6-99BD-DDCFE92AE9FB}"/>
    <dgm:cxn modelId="{EB6AB36B-993D-4E19-96AF-74B18D3FD643}" srcId="{A51B3539-48A3-4520-8710-B0189513F7F2}" destId="{83D15FE1-AFEF-4D3F-9E39-E4AF7360F89B}" srcOrd="1" destOrd="0" parTransId="{3C39B58B-4256-4E6B-8FC4-4791598D5B77}" sibTransId="{CC4B3594-466E-47D8-9E43-29654A3EE717}"/>
    <dgm:cxn modelId="{FE677257-3A7B-4C48-9C49-00A53C80D0C7}" type="presOf" srcId="{3C854575-3020-43FB-8F64-309505187225}" destId="{43D26521-ECE4-470A-BE55-50D51841C96E}" srcOrd="0" destOrd="0" presId="urn:microsoft.com/office/officeart/2005/8/layout/hChevron3"/>
    <dgm:cxn modelId="{176BAB7E-1F6A-4764-A64D-2247322EA60F}" type="presOf" srcId="{83D15FE1-AFEF-4D3F-9E39-E4AF7360F89B}" destId="{DF2F3296-34FC-4706-A856-3BACC0BCAAC8}" srcOrd="0" destOrd="0" presId="urn:microsoft.com/office/officeart/2005/8/layout/hChevron3"/>
    <dgm:cxn modelId="{AD56D4B6-79F5-42AA-9F4A-AB0DA552CBF3}" srcId="{A51B3539-48A3-4520-8710-B0189513F7F2}" destId="{85D5222D-7AD3-40DE-9942-0E63F3FAD308}" srcOrd="3" destOrd="0" parTransId="{8EB7C101-76AE-4AAF-9146-BFD8E9054FEA}" sibTransId="{9E1AA2BC-1A23-4914-BC64-C7C65E1BE85A}"/>
    <dgm:cxn modelId="{7E6630B7-EEBC-4755-BD7E-59E0CE88DA63}" type="presOf" srcId="{A51B3539-48A3-4520-8710-B0189513F7F2}" destId="{B474F1A7-4FB3-45CB-8B76-EC68808EE0B6}" srcOrd="0" destOrd="0" presId="urn:microsoft.com/office/officeart/2005/8/layout/hChevron3"/>
    <dgm:cxn modelId="{DBA7A0E0-3E1A-4486-BB1B-47E69B7F06EC}" srcId="{A51B3539-48A3-4520-8710-B0189513F7F2}" destId="{3C854575-3020-43FB-8F64-309505187225}" srcOrd="2" destOrd="0" parTransId="{70ED1253-CFC5-419C-AEFF-9B1EBE5B725E}" sibTransId="{C448AE77-81AB-41F7-80B6-172AF583D9D4}"/>
    <dgm:cxn modelId="{9F00BBEC-154C-4DE5-B30D-0C6071002DE5}" srcId="{A51B3539-48A3-4520-8710-B0189513F7F2}" destId="{42B04B6A-8E54-438C-9C37-05BD5FE4FB77}" srcOrd="4" destOrd="0" parTransId="{BFFD1855-46A0-4DF2-AD80-DA944018D14E}" sibTransId="{30A7B916-05B5-421D-8287-4BA8F70B8B12}"/>
    <dgm:cxn modelId="{B5637786-81F3-4709-95D1-E259CBD0EF95}" type="presParOf" srcId="{B474F1A7-4FB3-45CB-8B76-EC68808EE0B6}" destId="{48767370-9220-498E-A6DC-A02AA6D6C288}" srcOrd="0" destOrd="0" presId="urn:microsoft.com/office/officeart/2005/8/layout/hChevron3"/>
    <dgm:cxn modelId="{1721346D-196B-4011-B420-880B57EBDA76}" type="presParOf" srcId="{B474F1A7-4FB3-45CB-8B76-EC68808EE0B6}" destId="{22A9074A-FE10-485B-A0BC-385DE7FCADBE}" srcOrd="1" destOrd="0" presId="urn:microsoft.com/office/officeart/2005/8/layout/hChevron3"/>
    <dgm:cxn modelId="{E45F73D5-AB32-418F-AAB1-0A564A8ED137}" type="presParOf" srcId="{B474F1A7-4FB3-45CB-8B76-EC68808EE0B6}" destId="{DF2F3296-34FC-4706-A856-3BACC0BCAAC8}" srcOrd="2" destOrd="0" presId="urn:microsoft.com/office/officeart/2005/8/layout/hChevron3"/>
    <dgm:cxn modelId="{73FD0E7D-9941-4A55-9A38-B492F5E96DE2}" type="presParOf" srcId="{B474F1A7-4FB3-45CB-8B76-EC68808EE0B6}" destId="{B2EDAA08-D77A-49F7-8189-0F42B5864F93}" srcOrd="3" destOrd="0" presId="urn:microsoft.com/office/officeart/2005/8/layout/hChevron3"/>
    <dgm:cxn modelId="{CC0AFDEF-888C-4421-A1AC-97FAEDCC0F6F}" type="presParOf" srcId="{B474F1A7-4FB3-45CB-8B76-EC68808EE0B6}" destId="{43D26521-ECE4-470A-BE55-50D51841C96E}" srcOrd="4" destOrd="0" presId="urn:microsoft.com/office/officeart/2005/8/layout/hChevron3"/>
    <dgm:cxn modelId="{76E47B83-D068-45F6-AC92-1F6704893CCA}" type="presParOf" srcId="{B474F1A7-4FB3-45CB-8B76-EC68808EE0B6}" destId="{BB744C0A-9890-403D-BF36-5974C7575949}" srcOrd="5" destOrd="0" presId="urn:microsoft.com/office/officeart/2005/8/layout/hChevron3"/>
    <dgm:cxn modelId="{AB84EE84-E363-4D87-BD68-DE46F7A8413B}" type="presParOf" srcId="{B474F1A7-4FB3-45CB-8B76-EC68808EE0B6}" destId="{2CB7A3C0-A346-4B5B-8AB5-04884D94C23E}" srcOrd="6" destOrd="0" presId="urn:microsoft.com/office/officeart/2005/8/layout/hChevron3"/>
    <dgm:cxn modelId="{B0836D7A-55E1-44CB-8E49-426A85EE06E9}" type="presParOf" srcId="{B474F1A7-4FB3-45CB-8B76-EC68808EE0B6}" destId="{526B2692-E103-4FD0-A635-2F83ABA65F7B}" srcOrd="7" destOrd="0" presId="urn:microsoft.com/office/officeart/2005/8/layout/hChevron3"/>
    <dgm:cxn modelId="{5B7B0BD2-1BE3-425C-92A4-D45B82A574CF}" type="presParOf" srcId="{B474F1A7-4FB3-45CB-8B76-EC68808EE0B6}" destId="{E5FB6755-5A7B-4716-9862-65FBAA55FB70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51B3539-48A3-4520-8710-B0189513F7F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B7657A8-3F57-4316-BB12-0516C33C1A31}">
      <dgm:prSet phldrT="[Text]" custT="1"/>
      <dgm:spPr>
        <a:solidFill>
          <a:srgbClr val="FFC000"/>
        </a:solidFill>
      </dgm:spPr>
      <dgm:t>
        <a:bodyPr/>
        <a:lstStyle/>
        <a:p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利未记</a:t>
          </a:r>
          <a:endParaRPr lang="en-US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  <a:sym typeface="Arial"/>
          </a:endParaRPr>
        </a:p>
      </dgm:t>
    </dgm:pt>
    <dgm:pt modelId="{8CFE577F-B50F-4FB7-A079-003764F79FB7}" type="parTrans" cxnId="{D9AE9B33-BF3D-476E-A56F-07B4FEBF6EA9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AF6A74ED-4293-48C6-99BD-DDCFE92AE9FB}" type="sibTrans" cxnId="{D9AE9B33-BF3D-476E-A56F-07B4FEBF6EA9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83D15FE1-AFEF-4D3F-9E39-E4AF7360F89B}">
      <dgm:prSet phldrT="[Text]" custT="1"/>
      <dgm:spPr>
        <a:solidFill>
          <a:srgbClr val="FFC00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20:25-26</a:t>
          </a:r>
          <a:endParaRPr lang="en-US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3C39B58B-4256-4E6B-8FC4-4791598D5B77}" type="parTrans" cxnId="{EB6AB36B-993D-4E19-96AF-74B18D3FD64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CC4B3594-466E-47D8-9E43-29654A3EE717}" type="sibTrans" cxnId="{EB6AB36B-993D-4E19-96AF-74B18D3FD64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3C854575-3020-43FB-8F64-309505187225}">
      <dgm:prSet phldrT="[Text]" custT="1"/>
      <dgm:spPr>
        <a:solidFill>
          <a:srgbClr val="FFC00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可憎的事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70ED1253-CFC5-419C-AEFF-9B1EBE5B725E}" type="parTrans" cxnId="{DBA7A0E0-3E1A-4486-BB1B-47E69B7F06EC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C448AE77-81AB-41F7-80B6-172AF583D9D4}" type="sibTrans" cxnId="{DBA7A0E0-3E1A-4486-BB1B-47E69B7F06EC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85D5222D-7AD3-40DE-9942-0E63F3FAD308}">
      <dgm:prSet phldrT="[Text]" custT="1"/>
      <dgm:spPr>
        <a:solidFill>
          <a:srgbClr val="FFC00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53340" rIns="26670" bIns="5334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希伯来原文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8EB7C101-76AE-4AAF-9146-BFD8E9054FEA}" type="parTrans" cxnId="{AD56D4B6-79F5-42AA-9F4A-AB0DA552CBF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9E1AA2BC-1A23-4914-BC64-C7C65E1BE85A}" type="sibTrans" cxnId="{AD56D4B6-79F5-42AA-9F4A-AB0DA552CBF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42B04B6A-8E54-438C-9C37-05BD5FE4FB77}">
      <dgm:prSet phldrT="[Text]" custT="1"/>
      <dgm:spPr>
        <a:solidFill>
          <a:srgbClr val="0070C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结论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BFFD1855-46A0-4DF2-AD80-DA944018D14E}" type="parTrans" cxnId="{9F00BBEC-154C-4DE5-B30D-0C6071002DE5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30A7B916-05B5-421D-8287-4BA8F70B8B12}" type="sibTrans" cxnId="{9F00BBEC-154C-4DE5-B30D-0C6071002DE5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B474F1A7-4FB3-45CB-8B76-EC68808EE0B6}" type="pres">
      <dgm:prSet presAssocID="{A51B3539-48A3-4520-8710-B0189513F7F2}" presName="Name0" presStyleCnt="0">
        <dgm:presLayoutVars>
          <dgm:dir/>
          <dgm:resizeHandles val="exact"/>
        </dgm:presLayoutVars>
      </dgm:prSet>
      <dgm:spPr/>
    </dgm:pt>
    <dgm:pt modelId="{48767370-9220-498E-A6DC-A02AA6D6C288}" type="pres">
      <dgm:prSet presAssocID="{AB7657A8-3F57-4316-BB12-0516C33C1A31}" presName="parTxOnly" presStyleLbl="node1" presStyleIdx="0" presStyleCnt="5">
        <dgm:presLayoutVars>
          <dgm:bulletEnabled val="1"/>
        </dgm:presLayoutVars>
      </dgm:prSet>
      <dgm:spPr/>
    </dgm:pt>
    <dgm:pt modelId="{22A9074A-FE10-485B-A0BC-385DE7FCADBE}" type="pres">
      <dgm:prSet presAssocID="{AF6A74ED-4293-48C6-99BD-DDCFE92AE9FB}" presName="parSpace" presStyleCnt="0"/>
      <dgm:spPr/>
    </dgm:pt>
    <dgm:pt modelId="{DF2F3296-34FC-4706-A856-3BACC0BCAAC8}" type="pres">
      <dgm:prSet presAssocID="{83D15FE1-AFEF-4D3F-9E39-E4AF7360F89B}" presName="parTxOnly" presStyleLbl="node1" presStyleIdx="1" presStyleCnt="5">
        <dgm:presLayoutVars>
          <dgm:bulletEnabled val="1"/>
        </dgm:presLayoutVars>
      </dgm:prSet>
      <dgm:spPr/>
    </dgm:pt>
    <dgm:pt modelId="{B2EDAA08-D77A-49F7-8189-0F42B5864F93}" type="pres">
      <dgm:prSet presAssocID="{CC4B3594-466E-47D8-9E43-29654A3EE717}" presName="parSpace" presStyleCnt="0"/>
      <dgm:spPr/>
    </dgm:pt>
    <dgm:pt modelId="{43D26521-ECE4-470A-BE55-50D51841C96E}" type="pres">
      <dgm:prSet presAssocID="{3C854575-3020-43FB-8F64-309505187225}" presName="parTxOnly" presStyleLbl="node1" presStyleIdx="2" presStyleCnt="5">
        <dgm:presLayoutVars>
          <dgm:bulletEnabled val="1"/>
        </dgm:presLayoutVars>
      </dgm:prSet>
      <dgm:spPr/>
    </dgm:pt>
    <dgm:pt modelId="{BB744C0A-9890-403D-BF36-5974C7575949}" type="pres">
      <dgm:prSet presAssocID="{C448AE77-81AB-41F7-80B6-172AF583D9D4}" presName="parSpace" presStyleCnt="0"/>
      <dgm:spPr/>
    </dgm:pt>
    <dgm:pt modelId="{2CB7A3C0-A346-4B5B-8AB5-04884D94C23E}" type="pres">
      <dgm:prSet presAssocID="{85D5222D-7AD3-40DE-9942-0E63F3FAD308}" presName="parTxOnly" presStyleLbl="node1" presStyleIdx="3" presStyleCnt="5">
        <dgm:presLayoutVars>
          <dgm:bulletEnabled val="1"/>
        </dgm:presLayoutVars>
      </dgm:prSet>
      <dgm:spPr>
        <a:xfrm>
          <a:off x="5342046" y="0"/>
          <a:ext cx="2225377" cy="443552"/>
        </a:xfrm>
        <a:prstGeom prst="chevron">
          <a:avLst/>
        </a:prstGeom>
      </dgm:spPr>
    </dgm:pt>
    <dgm:pt modelId="{526B2692-E103-4FD0-A635-2F83ABA65F7B}" type="pres">
      <dgm:prSet presAssocID="{9E1AA2BC-1A23-4914-BC64-C7C65E1BE85A}" presName="parSpace" presStyleCnt="0"/>
      <dgm:spPr/>
    </dgm:pt>
    <dgm:pt modelId="{E5FB6755-5A7B-4716-9862-65FBAA55FB70}" type="pres">
      <dgm:prSet presAssocID="{42B04B6A-8E54-438C-9C37-05BD5FE4FB77}" presName="parTxOnly" presStyleLbl="node1" presStyleIdx="4" presStyleCnt="5" custLinFactNeighborX="-305" custLinFactNeighborY="-10114">
        <dgm:presLayoutVars>
          <dgm:bulletEnabled val="1"/>
        </dgm:presLayoutVars>
      </dgm:prSet>
      <dgm:spPr/>
    </dgm:pt>
  </dgm:ptLst>
  <dgm:cxnLst>
    <dgm:cxn modelId="{930ACF0C-F7DB-4413-94A1-93950B4EDC97}" type="presOf" srcId="{AB7657A8-3F57-4316-BB12-0516C33C1A31}" destId="{48767370-9220-498E-A6DC-A02AA6D6C288}" srcOrd="0" destOrd="0" presId="urn:microsoft.com/office/officeart/2005/8/layout/hChevron3"/>
    <dgm:cxn modelId="{A1CBBF2C-B80D-4175-9DFE-8802B748F5DB}" type="presOf" srcId="{42B04B6A-8E54-438C-9C37-05BD5FE4FB77}" destId="{E5FB6755-5A7B-4716-9862-65FBAA55FB70}" srcOrd="0" destOrd="0" presId="urn:microsoft.com/office/officeart/2005/8/layout/hChevron3"/>
    <dgm:cxn modelId="{19569D2D-4DC7-4F53-9A31-ACFA1E82A380}" type="presOf" srcId="{85D5222D-7AD3-40DE-9942-0E63F3FAD308}" destId="{2CB7A3C0-A346-4B5B-8AB5-04884D94C23E}" srcOrd="0" destOrd="0" presId="urn:microsoft.com/office/officeart/2005/8/layout/hChevron3"/>
    <dgm:cxn modelId="{D9AE9B33-BF3D-476E-A56F-07B4FEBF6EA9}" srcId="{A51B3539-48A3-4520-8710-B0189513F7F2}" destId="{AB7657A8-3F57-4316-BB12-0516C33C1A31}" srcOrd="0" destOrd="0" parTransId="{8CFE577F-B50F-4FB7-A079-003764F79FB7}" sibTransId="{AF6A74ED-4293-48C6-99BD-DDCFE92AE9FB}"/>
    <dgm:cxn modelId="{EB6AB36B-993D-4E19-96AF-74B18D3FD643}" srcId="{A51B3539-48A3-4520-8710-B0189513F7F2}" destId="{83D15FE1-AFEF-4D3F-9E39-E4AF7360F89B}" srcOrd="1" destOrd="0" parTransId="{3C39B58B-4256-4E6B-8FC4-4791598D5B77}" sibTransId="{CC4B3594-466E-47D8-9E43-29654A3EE717}"/>
    <dgm:cxn modelId="{FE677257-3A7B-4C48-9C49-00A53C80D0C7}" type="presOf" srcId="{3C854575-3020-43FB-8F64-309505187225}" destId="{43D26521-ECE4-470A-BE55-50D51841C96E}" srcOrd="0" destOrd="0" presId="urn:microsoft.com/office/officeart/2005/8/layout/hChevron3"/>
    <dgm:cxn modelId="{176BAB7E-1F6A-4764-A64D-2247322EA60F}" type="presOf" srcId="{83D15FE1-AFEF-4D3F-9E39-E4AF7360F89B}" destId="{DF2F3296-34FC-4706-A856-3BACC0BCAAC8}" srcOrd="0" destOrd="0" presId="urn:microsoft.com/office/officeart/2005/8/layout/hChevron3"/>
    <dgm:cxn modelId="{AD56D4B6-79F5-42AA-9F4A-AB0DA552CBF3}" srcId="{A51B3539-48A3-4520-8710-B0189513F7F2}" destId="{85D5222D-7AD3-40DE-9942-0E63F3FAD308}" srcOrd="3" destOrd="0" parTransId="{8EB7C101-76AE-4AAF-9146-BFD8E9054FEA}" sibTransId="{9E1AA2BC-1A23-4914-BC64-C7C65E1BE85A}"/>
    <dgm:cxn modelId="{7E6630B7-EEBC-4755-BD7E-59E0CE88DA63}" type="presOf" srcId="{A51B3539-48A3-4520-8710-B0189513F7F2}" destId="{B474F1A7-4FB3-45CB-8B76-EC68808EE0B6}" srcOrd="0" destOrd="0" presId="urn:microsoft.com/office/officeart/2005/8/layout/hChevron3"/>
    <dgm:cxn modelId="{DBA7A0E0-3E1A-4486-BB1B-47E69B7F06EC}" srcId="{A51B3539-48A3-4520-8710-B0189513F7F2}" destId="{3C854575-3020-43FB-8F64-309505187225}" srcOrd="2" destOrd="0" parTransId="{70ED1253-CFC5-419C-AEFF-9B1EBE5B725E}" sibTransId="{C448AE77-81AB-41F7-80B6-172AF583D9D4}"/>
    <dgm:cxn modelId="{9F00BBEC-154C-4DE5-B30D-0C6071002DE5}" srcId="{A51B3539-48A3-4520-8710-B0189513F7F2}" destId="{42B04B6A-8E54-438C-9C37-05BD5FE4FB77}" srcOrd="4" destOrd="0" parTransId="{BFFD1855-46A0-4DF2-AD80-DA944018D14E}" sibTransId="{30A7B916-05B5-421D-8287-4BA8F70B8B12}"/>
    <dgm:cxn modelId="{B5637786-81F3-4709-95D1-E259CBD0EF95}" type="presParOf" srcId="{B474F1A7-4FB3-45CB-8B76-EC68808EE0B6}" destId="{48767370-9220-498E-A6DC-A02AA6D6C288}" srcOrd="0" destOrd="0" presId="urn:microsoft.com/office/officeart/2005/8/layout/hChevron3"/>
    <dgm:cxn modelId="{1721346D-196B-4011-B420-880B57EBDA76}" type="presParOf" srcId="{B474F1A7-4FB3-45CB-8B76-EC68808EE0B6}" destId="{22A9074A-FE10-485B-A0BC-385DE7FCADBE}" srcOrd="1" destOrd="0" presId="urn:microsoft.com/office/officeart/2005/8/layout/hChevron3"/>
    <dgm:cxn modelId="{E45F73D5-AB32-418F-AAB1-0A564A8ED137}" type="presParOf" srcId="{B474F1A7-4FB3-45CB-8B76-EC68808EE0B6}" destId="{DF2F3296-34FC-4706-A856-3BACC0BCAAC8}" srcOrd="2" destOrd="0" presId="urn:microsoft.com/office/officeart/2005/8/layout/hChevron3"/>
    <dgm:cxn modelId="{73FD0E7D-9941-4A55-9A38-B492F5E96DE2}" type="presParOf" srcId="{B474F1A7-4FB3-45CB-8B76-EC68808EE0B6}" destId="{B2EDAA08-D77A-49F7-8189-0F42B5864F93}" srcOrd="3" destOrd="0" presId="urn:microsoft.com/office/officeart/2005/8/layout/hChevron3"/>
    <dgm:cxn modelId="{CC0AFDEF-888C-4421-A1AC-97FAEDCC0F6F}" type="presParOf" srcId="{B474F1A7-4FB3-45CB-8B76-EC68808EE0B6}" destId="{43D26521-ECE4-470A-BE55-50D51841C96E}" srcOrd="4" destOrd="0" presId="urn:microsoft.com/office/officeart/2005/8/layout/hChevron3"/>
    <dgm:cxn modelId="{76E47B83-D068-45F6-AC92-1F6704893CCA}" type="presParOf" srcId="{B474F1A7-4FB3-45CB-8B76-EC68808EE0B6}" destId="{BB744C0A-9890-403D-BF36-5974C7575949}" srcOrd="5" destOrd="0" presId="urn:microsoft.com/office/officeart/2005/8/layout/hChevron3"/>
    <dgm:cxn modelId="{AB84EE84-E363-4D87-BD68-DE46F7A8413B}" type="presParOf" srcId="{B474F1A7-4FB3-45CB-8B76-EC68808EE0B6}" destId="{2CB7A3C0-A346-4B5B-8AB5-04884D94C23E}" srcOrd="6" destOrd="0" presId="urn:microsoft.com/office/officeart/2005/8/layout/hChevron3"/>
    <dgm:cxn modelId="{B0836D7A-55E1-44CB-8E49-426A85EE06E9}" type="presParOf" srcId="{B474F1A7-4FB3-45CB-8B76-EC68808EE0B6}" destId="{526B2692-E103-4FD0-A635-2F83ABA65F7B}" srcOrd="7" destOrd="0" presId="urn:microsoft.com/office/officeart/2005/8/layout/hChevron3"/>
    <dgm:cxn modelId="{5B7B0BD2-1BE3-425C-92A4-D45B82A574CF}" type="presParOf" srcId="{B474F1A7-4FB3-45CB-8B76-EC68808EE0B6}" destId="{E5FB6755-5A7B-4716-9862-65FBAA55FB70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51B3539-48A3-4520-8710-B0189513F7F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B7657A8-3F57-4316-BB12-0516C33C1A31}">
      <dgm:prSet phldrT="[Text]" custT="1"/>
      <dgm:spPr>
        <a:solidFill>
          <a:srgbClr val="FFC000"/>
        </a:solidFill>
      </dgm:spPr>
      <dgm:t>
        <a:bodyPr/>
        <a:lstStyle/>
        <a:p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利未记</a:t>
          </a:r>
          <a:endParaRPr lang="en-US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  <a:sym typeface="Arial"/>
          </a:endParaRPr>
        </a:p>
      </dgm:t>
    </dgm:pt>
    <dgm:pt modelId="{8CFE577F-B50F-4FB7-A079-003764F79FB7}" type="parTrans" cxnId="{D9AE9B33-BF3D-476E-A56F-07B4FEBF6EA9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AF6A74ED-4293-48C6-99BD-DDCFE92AE9FB}" type="sibTrans" cxnId="{D9AE9B33-BF3D-476E-A56F-07B4FEBF6EA9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83D15FE1-AFEF-4D3F-9E39-E4AF7360F89B}">
      <dgm:prSet phldrT="[Text]" custT="1"/>
      <dgm:spPr>
        <a:solidFill>
          <a:srgbClr val="FFC00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20:25-26</a:t>
          </a:r>
          <a:endParaRPr lang="en-US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3C39B58B-4256-4E6B-8FC4-4791598D5B77}" type="parTrans" cxnId="{EB6AB36B-993D-4E19-96AF-74B18D3FD64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CC4B3594-466E-47D8-9E43-29654A3EE717}" type="sibTrans" cxnId="{EB6AB36B-993D-4E19-96AF-74B18D3FD64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3C854575-3020-43FB-8F64-309505187225}">
      <dgm:prSet phldrT="[Text]" custT="1"/>
      <dgm:spPr>
        <a:solidFill>
          <a:srgbClr val="FFC00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可憎的事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70ED1253-CFC5-419C-AEFF-9B1EBE5B725E}" type="parTrans" cxnId="{DBA7A0E0-3E1A-4486-BB1B-47E69B7F06EC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C448AE77-81AB-41F7-80B6-172AF583D9D4}" type="sibTrans" cxnId="{DBA7A0E0-3E1A-4486-BB1B-47E69B7F06EC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85D5222D-7AD3-40DE-9942-0E63F3FAD308}">
      <dgm:prSet phldrT="[Text]" custT="1"/>
      <dgm:spPr>
        <a:solidFill>
          <a:srgbClr val="FFC00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53340" rIns="26670" bIns="5334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希伯来原文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8EB7C101-76AE-4AAF-9146-BFD8E9054FEA}" type="parTrans" cxnId="{AD56D4B6-79F5-42AA-9F4A-AB0DA552CBF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9E1AA2BC-1A23-4914-BC64-C7C65E1BE85A}" type="sibTrans" cxnId="{AD56D4B6-79F5-42AA-9F4A-AB0DA552CBF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42B04B6A-8E54-438C-9C37-05BD5FE4FB77}">
      <dgm:prSet phldrT="[Text]" custT="1"/>
      <dgm:spPr>
        <a:solidFill>
          <a:srgbClr val="0070C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结论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BFFD1855-46A0-4DF2-AD80-DA944018D14E}" type="parTrans" cxnId="{9F00BBEC-154C-4DE5-B30D-0C6071002DE5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30A7B916-05B5-421D-8287-4BA8F70B8B12}" type="sibTrans" cxnId="{9F00BBEC-154C-4DE5-B30D-0C6071002DE5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B474F1A7-4FB3-45CB-8B76-EC68808EE0B6}" type="pres">
      <dgm:prSet presAssocID="{A51B3539-48A3-4520-8710-B0189513F7F2}" presName="Name0" presStyleCnt="0">
        <dgm:presLayoutVars>
          <dgm:dir/>
          <dgm:resizeHandles val="exact"/>
        </dgm:presLayoutVars>
      </dgm:prSet>
      <dgm:spPr/>
    </dgm:pt>
    <dgm:pt modelId="{48767370-9220-498E-A6DC-A02AA6D6C288}" type="pres">
      <dgm:prSet presAssocID="{AB7657A8-3F57-4316-BB12-0516C33C1A31}" presName="parTxOnly" presStyleLbl="node1" presStyleIdx="0" presStyleCnt="5">
        <dgm:presLayoutVars>
          <dgm:bulletEnabled val="1"/>
        </dgm:presLayoutVars>
      </dgm:prSet>
      <dgm:spPr/>
    </dgm:pt>
    <dgm:pt modelId="{22A9074A-FE10-485B-A0BC-385DE7FCADBE}" type="pres">
      <dgm:prSet presAssocID="{AF6A74ED-4293-48C6-99BD-DDCFE92AE9FB}" presName="parSpace" presStyleCnt="0"/>
      <dgm:spPr/>
    </dgm:pt>
    <dgm:pt modelId="{DF2F3296-34FC-4706-A856-3BACC0BCAAC8}" type="pres">
      <dgm:prSet presAssocID="{83D15FE1-AFEF-4D3F-9E39-E4AF7360F89B}" presName="parTxOnly" presStyleLbl="node1" presStyleIdx="1" presStyleCnt="5">
        <dgm:presLayoutVars>
          <dgm:bulletEnabled val="1"/>
        </dgm:presLayoutVars>
      </dgm:prSet>
      <dgm:spPr/>
    </dgm:pt>
    <dgm:pt modelId="{B2EDAA08-D77A-49F7-8189-0F42B5864F93}" type="pres">
      <dgm:prSet presAssocID="{CC4B3594-466E-47D8-9E43-29654A3EE717}" presName="parSpace" presStyleCnt="0"/>
      <dgm:spPr/>
    </dgm:pt>
    <dgm:pt modelId="{43D26521-ECE4-470A-BE55-50D51841C96E}" type="pres">
      <dgm:prSet presAssocID="{3C854575-3020-43FB-8F64-309505187225}" presName="parTxOnly" presStyleLbl="node1" presStyleIdx="2" presStyleCnt="5">
        <dgm:presLayoutVars>
          <dgm:bulletEnabled val="1"/>
        </dgm:presLayoutVars>
      </dgm:prSet>
      <dgm:spPr/>
    </dgm:pt>
    <dgm:pt modelId="{BB744C0A-9890-403D-BF36-5974C7575949}" type="pres">
      <dgm:prSet presAssocID="{C448AE77-81AB-41F7-80B6-172AF583D9D4}" presName="parSpace" presStyleCnt="0"/>
      <dgm:spPr/>
    </dgm:pt>
    <dgm:pt modelId="{2CB7A3C0-A346-4B5B-8AB5-04884D94C23E}" type="pres">
      <dgm:prSet presAssocID="{85D5222D-7AD3-40DE-9942-0E63F3FAD308}" presName="parTxOnly" presStyleLbl="node1" presStyleIdx="3" presStyleCnt="5">
        <dgm:presLayoutVars>
          <dgm:bulletEnabled val="1"/>
        </dgm:presLayoutVars>
      </dgm:prSet>
      <dgm:spPr>
        <a:xfrm>
          <a:off x="5342046" y="0"/>
          <a:ext cx="2225377" cy="443552"/>
        </a:xfrm>
        <a:prstGeom prst="chevron">
          <a:avLst/>
        </a:prstGeom>
      </dgm:spPr>
    </dgm:pt>
    <dgm:pt modelId="{526B2692-E103-4FD0-A635-2F83ABA65F7B}" type="pres">
      <dgm:prSet presAssocID="{9E1AA2BC-1A23-4914-BC64-C7C65E1BE85A}" presName="parSpace" presStyleCnt="0"/>
      <dgm:spPr/>
    </dgm:pt>
    <dgm:pt modelId="{E5FB6755-5A7B-4716-9862-65FBAA55FB70}" type="pres">
      <dgm:prSet presAssocID="{42B04B6A-8E54-438C-9C37-05BD5FE4FB77}" presName="parTxOnly" presStyleLbl="node1" presStyleIdx="4" presStyleCnt="5" custLinFactNeighborX="-305" custLinFactNeighborY="-10114">
        <dgm:presLayoutVars>
          <dgm:bulletEnabled val="1"/>
        </dgm:presLayoutVars>
      </dgm:prSet>
      <dgm:spPr/>
    </dgm:pt>
  </dgm:ptLst>
  <dgm:cxnLst>
    <dgm:cxn modelId="{930ACF0C-F7DB-4413-94A1-93950B4EDC97}" type="presOf" srcId="{AB7657A8-3F57-4316-BB12-0516C33C1A31}" destId="{48767370-9220-498E-A6DC-A02AA6D6C288}" srcOrd="0" destOrd="0" presId="urn:microsoft.com/office/officeart/2005/8/layout/hChevron3"/>
    <dgm:cxn modelId="{A1CBBF2C-B80D-4175-9DFE-8802B748F5DB}" type="presOf" srcId="{42B04B6A-8E54-438C-9C37-05BD5FE4FB77}" destId="{E5FB6755-5A7B-4716-9862-65FBAA55FB70}" srcOrd="0" destOrd="0" presId="urn:microsoft.com/office/officeart/2005/8/layout/hChevron3"/>
    <dgm:cxn modelId="{19569D2D-4DC7-4F53-9A31-ACFA1E82A380}" type="presOf" srcId="{85D5222D-7AD3-40DE-9942-0E63F3FAD308}" destId="{2CB7A3C0-A346-4B5B-8AB5-04884D94C23E}" srcOrd="0" destOrd="0" presId="urn:microsoft.com/office/officeart/2005/8/layout/hChevron3"/>
    <dgm:cxn modelId="{D9AE9B33-BF3D-476E-A56F-07B4FEBF6EA9}" srcId="{A51B3539-48A3-4520-8710-B0189513F7F2}" destId="{AB7657A8-3F57-4316-BB12-0516C33C1A31}" srcOrd="0" destOrd="0" parTransId="{8CFE577F-B50F-4FB7-A079-003764F79FB7}" sibTransId="{AF6A74ED-4293-48C6-99BD-DDCFE92AE9FB}"/>
    <dgm:cxn modelId="{EB6AB36B-993D-4E19-96AF-74B18D3FD643}" srcId="{A51B3539-48A3-4520-8710-B0189513F7F2}" destId="{83D15FE1-AFEF-4D3F-9E39-E4AF7360F89B}" srcOrd="1" destOrd="0" parTransId="{3C39B58B-4256-4E6B-8FC4-4791598D5B77}" sibTransId="{CC4B3594-466E-47D8-9E43-29654A3EE717}"/>
    <dgm:cxn modelId="{FE677257-3A7B-4C48-9C49-00A53C80D0C7}" type="presOf" srcId="{3C854575-3020-43FB-8F64-309505187225}" destId="{43D26521-ECE4-470A-BE55-50D51841C96E}" srcOrd="0" destOrd="0" presId="urn:microsoft.com/office/officeart/2005/8/layout/hChevron3"/>
    <dgm:cxn modelId="{176BAB7E-1F6A-4764-A64D-2247322EA60F}" type="presOf" srcId="{83D15FE1-AFEF-4D3F-9E39-E4AF7360F89B}" destId="{DF2F3296-34FC-4706-A856-3BACC0BCAAC8}" srcOrd="0" destOrd="0" presId="urn:microsoft.com/office/officeart/2005/8/layout/hChevron3"/>
    <dgm:cxn modelId="{AD56D4B6-79F5-42AA-9F4A-AB0DA552CBF3}" srcId="{A51B3539-48A3-4520-8710-B0189513F7F2}" destId="{85D5222D-7AD3-40DE-9942-0E63F3FAD308}" srcOrd="3" destOrd="0" parTransId="{8EB7C101-76AE-4AAF-9146-BFD8E9054FEA}" sibTransId="{9E1AA2BC-1A23-4914-BC64-C7C65E1BE85A}"/>
    <dgm:cxn modelId="{7E6630B7-EEBC-4755-BD7E-59E0CE88DA63}" type="presOf" srcId="{A51B3539-48A3-4520-8710-B0189513F7F2}" destId="{B474F1A7-4FB3-45CB-8B76-EC68808EE0B6}" srcOrd="0" destOrd="0" presId="urn:microsoft.com/office/officeart/2005/8/layout/hChevron3"/>
    <dgm:cxn modelId="{DBA7A0E0-3E1A-4486-BB1B-47E69B7F06EC}" srcId="{A51B3539-48A3-4520-8710-B0189513F7F2}" destId="{3C854575-3020-43FB-8F64-309505187225}" srcOrd="2" destOrd="0" parTransId="{70ED1253-CFC5-419C-AEFF-9B1EBE5B725E}" sibTransId="{C448AE77-81AB-41F7-80B6-172AF583D9D4}"/>
    <dgm:cxn modelId="{9F00BBEC-154C-4DE5-B30D-0C6071002DE5}" srcId="{A51B3539-48A3-4520-8710-B0189513F7F2}" destId="{42B04B6A-8E54-438C-9C37-05BD5FE4FB77}" srcOrd="4" destOrd="0" parTransId="{BFFD1855-46A0-4DF2-AD80-DA944018D14E}" sibTransId="{30A7B916-05B5-421D-8287-4BA8F70B8B12}"/>
    <dgm:cxn modelId="{B5637786-81F3-4709-95D1-E259CBD0EF95}" type="presParOf" srcId="{B474F1A7-4FB3-45CB-8B76-EC68808EE0B6}" destId="{48767370-9220-498E-A6DC-A02AA6D6C288}" srcOrd="0" destOrd="0" presId="urn:microsoft.com/office/officeart/2005/8/layout/hChevron3"/>
    <dgm:cxn modelId="{1721346D-196B-4011-B420-880B57EBDA76}" type="presParOf" srcId="{B474F1A7-4FB3-45CB-8B76-EC68808EE0B6}" destId="{22A9074A-FE10-485B-A0BC-385DE7FCADBE}" srcOrd="1" destOrd="0" presId="urn:microsoft.com/office/officeart/2005/8/layout/hChevron3"/>
    <dgm:cxn modelId="{E45F73D5-AB32-418F-AAB1-0A564A8ED137}" type="presParOf" srcId="{B474F1A7-4FB3-45CB-8B76-EC68808EE0B6}" destId="{DF2F3296-34FC-4706-A856-3BACC0BCAAC8}" srcOrd="2" destOrd="0" presId="urn:microsoft.com/office/officeart/2005/8/layout/hChevron3"/>
    <dgm:cxn modelId="{73FD0E7D-9941-4A55-9A38-B492F5E96DE2}" type="presParOf" srcId="{B474F1A7-4FB3-45CB-8B76-EC68808EE0B6}" destId="{B2EDAA08-D77A-49F7-8189-0F42B5864F93}" srcOrd="3" destOrd="0" presId="urn:microsoft.com/office/officeart/2005/8/layout/hChevron3"/>
    <dgm:cxn modelId="{CC0AFDEF-888C-4421-A1AC-97FAEDCC0F6F}" type="presParOf" srcId="{B474F1A7-4FB3-45CB-8B76-EC68808EE0B6}" destId="{43D26521-ECE4-470A-BE55-50D51841C96E}" srcOrd="4" destOrd="0" presId="urn:microsoft.com/office/officeart/2005/8/layout/hChevron3"/>
    <dgm:cxn modelId="{76E47B83-D068-45F6-AC92-1F6704893CCA}" type="presParOf" srcId="{B474F1A7-4FB3-45CB-8B76-EC68808EE0B6}" destId="{BB744C0A-9890-403D-BF36-5974C7575949}" srcOrd="5" destOrd="0" presId="urn:microsoft.com/office/officeart/2005/8/layout/hChevron3"/>
    <dgm:cxn modelId="{AB84EE84-E363-4D87-BD68-DE46F7A8413B}" type="presParOf" srcId="{B474F1A7-4FB3-45CB-8B76-EC68808EE0B6}" destId="{2CB7A3C0-A346-4B5B-8AB5-04884D94C23E}" srcOrd="6" destOrd="0" presId="urn:microsoft.com/office/officeart/2005/8/layout/hChevron3"/>
    <dgm:cxn modelId="{B0836D7A-55E1-44CB-8E49-426A85EE06E9}" type="presParOf" srcId="{B474F1A7-4FB3-45CB-8B76-EC68808EE0B6}" destId="{526B2692-E103-4FD0-A635-2F83ABA65F7B}" srcOrd="7" destOrd="0" presId="urn:microsoft.com/office/officeart/2005/8/layout/hChevron3"/>
    <dgm:cxn modelId="{5B7B0BD2-1BE3-425C-92A4-D45B82A574CF}" type="presParOf" srcId="{B474F1A7-4FB3-45CB-8B76-EC68808EE0B6}" destId="{E5FB6755-5A7B-4716-9862-65FBAA55FB70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51B3539-48A3-4520-8710-B0189513F7F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B7657A8-3F57-4316-BB12-0516C33C1A31}">
      <dgm:prSet phldrT="[Text]" custT="1"/>
      <dgm:spPr>
        <a:solidFill>
          <a:srgbClr val="FFC000"/>
        </a:solidFill>
      </dgm:spPr>
      <dgm:t>
        <a:bodyPr/>
        <a:lstStyle/>
        <a:p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利未记</a:t>
          </a:r>
          <a:endParaRPr lang="en-US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  <a:sym typeface="Arial"/>
          </a:endParaRPr>
        </a:p>
      </dgm:t>
    </dgm:pt>
    <dgm:pt modelId="{8CFE577F-B50F-4FB7-A079-003764F79FB7}" type="parTrans" cxnId="{D9AE9B33-BF3D-476E-A56F-07B4FEBF6EA9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AF6A74ED-4293-48C6-99BD-DDCFE92AE9FB}" type="sibTrans" cxnId="{D9AE9B33-BF3D-476E-A56F-07B4FEBF6EA9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83D15FE1-AFEF-4D3F-9E39-E4AF7360F89B}">
      <dgm:prSet phldrT="[Text]" custT="1"/>
      <dgm:spPr>
        <a:solidFill>
          <a:srgbClr val="FFC00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20:25-26</a:t>
          </a:r>
          <a:endParaRPr lang="en-US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3C39B58B-4256-4E6B-8FC4-4791598D5B77}" type="parTrans" cxnId="{EB6AB36B-993D-4E19-96AF-74B18D3FD64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CC4B3594-466E-47D8-9E43-29654A3EE717}" type="sibTrans" cxnId="{EB6AB36B-993D-4E19-96AF-74B18D3FD64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3C854575-3020-43FB-8F64-309505187225}">
      <dgm:prSet phldrT="[Text]" custT="1"/>
      <dgm:spPr>
        <a:solidFill>
          <a:srgbClr val="FFC00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可憎的事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70ED1253-CFC5-419C-AEFF-9B1EBE5B725E}" type="parTrans" cxnId="{DBA7A0E0-3E1A-4486-BB1B-47E69B7F06EC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C448AE77-81AB-41F7-80B6-172AF583D9D4}" type="sibTrans" cxnId="{DBA7A0E0-3E1A-4486-BB1B-47E69B7F06EC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85D5222D-7AD3-40DE-9942-0E63F3FAD308}">
      <dgm:prSet phldrT="[Text]" custT="1"/>
      <dgm:spPr>
        <a:solidFill>
          <a:srgbClr val="FFC00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53340" rIns="26670" bIns="5334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希伯来原文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8EB7C101-76AE-4AAF-9146-BFD8E9054FEA}" type="parTrans" cxnId="{AD56D4B6-79F5-42AA-9F4A-AB0DA552CBF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9E1AA2BC-1A23-4914-BC64-C7C65E1BE85A}" type="sibTrans" cxnId="{AD56D4B6-79F5-42AA-9F4A-AB0DA552CBF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42B04B6A-8E54-438C-9C37-05BD5FE4FB77}">
      <dgm:prSet phldrT="[Text]" custT="1"/>
      <dgm:spPr>
        <a:solidFill>
          <a:srgbClr val="FFC00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结论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BFFD1855-46A0-4DF2-AD80-DA944018D14E}" type="parTrans" cxnId="{9F00BBEC-154C-4DE5-B30D-0C6071002DE5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30A7B916-05B5-421D-8287-4BA8F70B8B12}" type="sibTrans" cxnId="{9F00BBEC-154C-4DE5-B30D-0C6071002DE5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B474F1A7-4FB3-45CB-8B76-EC68808EE0B6}" type="pres">
      <dgm:prSet presAssocID="{A51B3539-48A3-4520-8710-B0189513F7F2}" presName="Name0" presStyleCnt="0">
        <dgm:presLayoutVars>
          <dgm:dir/>
          <dgm:resizeHandles val="exact"/>
        </dgm:presLayoutVars>
      </dgm:prSet>
      <dgm:spPr/>
    </dgm:pt>
    <dgm:pt modelId="{48767370-9220-498E-A6DC-A02AA6D6C288}" type="pres">
      <dgm:prSet presAssocID="{AB7657A8-3F57-4316-BB12-0516C33C1A31}" presName="parTxOnly" presStyleLbl="node1" presStyleIdx="0" presStyleCnt="5">
        <dgm:presLayoutVars>
          <dgm:bulletEnabled val="1"/>
        </dgm:presLayoutVars>
      </dgm:prSet>
      <dgm:spPr/>
    </dgm:pt>
    <dgm:pt modelId="{22A9074A-FE10-485B-A0BC-385DE7FCADBE}" type="pres">
      <dgm:prSet presAssocID="{AF6A74ED-4293-48C6-99BD-DDCFE92AE9FB}" presName="parSpace" presStyleCnt="0"/>
      <dgm:spPr/>
    </dgm:pt>
    <dgm:pt modelId="{DF2F3296-34FC-4706-A856-3BACC0BCAAC8}" type="pres">
      <dgm:prSet presAssocID="{83D15FE1-AFEF-4D3F-9E39-E4AF7360F89B}" presName="parTxOnly" presStyleLbl="node1" presStyleIdx="1" presStyleCnt="5">
        <dgm:presLayoutVars>
          <dgm:bulletEnabled val="1"/>
        </dgm:presLayoutVars>
      </dgm:prSet>
      <dgm:spPr/>
    </dgm:pt>
    <dgm:pt modelId="{B2EDAA08-D77A-49F7-8189-0F42B5864F93}" type="pres">
      <dgm:prSet presAssocID="{CC4B3594-466E-47D8-9E43-29654A3EE717}" presName="parSpace" presStyleCnt="0"/>
      <dgm:spPr/>
    </dgm:pt>
    <dgm:pt modelId="{43D26521-ECE4-470A-BE55-50D51841C96E}" type="pres">
      <dgm:prSet presAssocID="{3C854575-3020-43FB-8F64-309505187225}" presName="parTxOnly" presStyleLbl="node1" presStyleIdx="2" presStyleCnt="5">
        <dgm:presLayoutVars>
          <dgm:bulletEnabled val="1"/>
        </dgm:presLayoutVars>
      </dgm:prSet>
      <dgm:spPr/>
    </dgm:pt>
    <dgm:pt modelId="{BB744C0A-9890-403D-BF36-5974C7575949}" type="pres">
      <dgm:prSet presAssocID="{C448AE77-81AB-41F7-80B6-172AF583D9D4}" presName="parSpace" presStyleCnt="0"/>
      <dgm:spPr/>
    </dgm:pt>
    <dgm:pt modelId="{2CB7A3C0-A346-4B5B-8AB5-04884D94C23E}" type="pres">
      <dgm:prSet presAssocID="{85D5222D-7AD3-40DE-9942-0E63F3FAD308}" presName="parTxOnly" presStyleLbl="node1" presStyleIdx="3" presStyleCnt="5">
        <dgm:presLayoutVars>
          <dgm:bulletEnabled val="1"/>
        </dgm:presLayoutVars>
      </dgm:prSet>
      <dgm:spPr>
        <a:xfrm>
          <a:off x="5342046" y="0"/>
          <a:ext cx="2225377" cy="443552"/>
        </a:xfrm>
        <a:prstGeom prst="chevron">
          <a:avLst/>
        </a:prstGeom>
      </dgm:spPr>
    </dgm:pt>
    <dgm:pt modelId="{526B2692-E103-4FD0-A635-2F83ABA65F7B}" type="pres">
      <dgm:prSet presAssocID="{9E1AA2BC-1A23-4914-BC64-C7C65E1BE85A}" presName="parSpace" presStyleCnt="0"/>
      <dgm:spPr/>
    </dgm:pt>
    <dgm:pt modelId="{E5FB6755-5A7B-4716-9862-65FBAA55FB70}" type="pres">
      <dgm:prSet presAssocID="{42B04B6A-8E54-438C-9C37-05BD5FE4FB77}" presName="parTxOnly" presStyleLbl="node1" presStyleIdx="4" presStyleCnt="5" custLinFactNeighborX="-305" custLinFactNeighborY="-10114">
        <dgm:presLayoutVars>
          <dgm:bulletEnabled val="1"/>
        </dgm:presLayoutVars>
      </dgm:prSet>
      <dgm:spPr/>
    </dgm:pt>
  </dgm:ptLst>
  <dgm:cxnLst>
    <dgm:cxn modelId="{930ACF0C-F7DB-4413-94A1-93950B4EDC97}" type="presOf" srcId="{AB7657A8-3F57-4316-BB12-0516C33C1A31}" destId="{48767370-9220-498E-A6DC-A02AA6D6C288}" srcOrd="0" destOrd="0" presId="urn:microsoft.com/office/officeart/2005/8/layout/hChevron3"/>
    <dgm:cxn modelId="{A1CBBF2C-B80D-4175-9DFE-8802B748F5DB}" type="presOf" srcId="{42B04B6A-8E54-438C-9C37-05BD5FE4FB77}" destId="{E5FB6755-5A7B-4716-9862-65FBAA55FB70}" srcOrd="0" destOrd="0" presId="urn:microsoft.com/office/officeart/2005/8/layout/hChevron3"/>
    <dgm:cxn modelId="{19569D2D-4DC7-4F53-9A31-ACFA1E82A380}" type="presOf" srcId="{85D5222D-7AD3-40DE-9942-0E63F3FAD308}" destId="{2CB7A3C0-A346-4B5B-8AB5-04884D94C23E}" srcOrd="0" destOrd="0" presId="urn:microsoft.com/office/officeart/2005/8/layout/hChevron3"/>
    <dgm:cxn modelId="{D9AE9B33-BF3D-476E-A56F-07B4FEBF6EA9}" srcId="{A51B3539-48A3-4520-8710-B0189513F7F2}" destId="{AB7657A8-3F57-4316-BB12-0516C33C1A31}" srcOrd="0" destOrd="0" parTransId="{8CFE577F-B50F-4FB7-A079-003764F79FB7}" sibTransId="{AF6A74ED-4293-48C6-99BD-DDCFE92AE9FB}"/>
    <dgm:cxn modelId="{EB6AB36B-993D-4E19-96AF-74B18D3FD643}" srcId="{A51B3539-48A3-4520-8710-B0189513F7F2}" destId="{83D15FE1-AFEF-4D3F-9E39-E4AF7360F89B}" srcOrd="1" destOrd="0" parTransId="{3C39B58B-4256-4E6B-8FC4-4791598D5B77}" sibTransId="{CC4B3594-466E-47D8-9E43-29654A3EE717}"/>
    <dgm:cxn modelId="{FE677257-3A7B-4C48-9C49-00A53C80D0C7}" type="presOf" srcId="{3C854575-3020-43FB-8F64-309505187225}" destId="{43D26521-ECE4-470A-BE55-50D51841C96E}" srcOrd="0" destOrd="0" presId="urn:microsoft.com/office/officeart/2005/8/layout/hChevron3"/>
    <dgm:cxn modelId="{176BAB7E-1F6A-4764-A64D-2247322EA60F}" type="presOf" srcId="{83D15FE1-AFEF-4D3F-9E39-E4AF7360F89B}" destId="{DF2F3296-34FC-4706-A856-3BACC0BCAAC8}" srcOrd="0" destOrd="0" presId="urn:microsoft.com/office/officeart/2005/8/layout/hChevron3"/>
    <dgm:cxn modelId="{AD56D4B6-79F5-42AA-9F4A-AB0DA552CBF3}" srcId="{A51B3539-48A3-4520-8710-B0189513F7F2}" destId="{85D5222D-7AD3-40DE-9942-0E63F3FAD308}" srcOrd="3" destOrd="0" parTransId="{8EB7C101-76AE-4AAF-9146-BFD8E9054FEA}" sibTransId="{9E1AA2BC-1A23-4914-BC64-C7C65E1BE85A}"/>
    <dgm:cxn modelId="{7E6630B7-EEBC-4755-BD7E-59E0CE88DA63}" type="presOf" srcId="{A51B3539-48A3-4520-8710-B0189513F7F2}" destId="{B474F1A7-4FB3-45CB-8B76-EC68808EE0B6}" srcOrd="0" destOrd="0" presId="urn:microsoft.com/office/officeart/2005/8/layout/hChevron3"/>
    <dgm:cxn modelId="{DBA7A0E0-3E1A-4486-BB1B-47E69B7F06EC}" srcId="{A51B3539-48A3-4520-8710-B0189513F7F2}" destId="{3C854575-3020-43FB-8F64-309505187225}" srcOrd="2" destOrd="0" parTransId="{70ED1253-CFC5-419C-AEFF-9B1EBE5B725E}" sibTransId="{C448AE77-81AB-41F7-80B6-172AF583D9D4}"/>
    <dgm:cxn modelId="{9F00BBEC-154C-4DE5-B30D-0C6071002DE5}" srcId="{A51B3539-48A3-4520-8710-B0189513F7F2}" destId="{42B04B6A-8E54-438C-9C37-05BD5FE4FB77}" srcOrd="4" destOrd="0" parTransId="{BFFD1855-46A0-4DF2-AD80-DA944018D14E}" sibTransId="{30A7B916-05B5-421D-8287-4BA8F70B8B12}"/>
    <dgm:cxn modelId="{B5637786-81F3-4709-95D1-E259CBD0EF95}" type="presParOf" srcId="{B474F1A7-4FB3-45CB-8B76-EC68808EE0B6}" destId="{48767370-9220-498E-A6DC-A02AA6D6C288}" srcOrd="0" destOrd="0" presId="urn:microsoft.com/office/officeart/2005/8/layout/hChevron3"/>
    <dgm:cxn modelId="{1721346D-196B-4011-B420-880B57EBDA76}" type="presParOf" srcId="{B474F1A7-4FB3-45CB-8B76-EC68808EE0B6}" destId="{22A9074A-FE10-485B-A0BC-385DE7FCADBE}" srcOrd="1" destOrd="0" presId="urn:microsoft.com/office/officeart/2005/8/layout/hChevron3"/>
    <dgm:cxn modelId="{E45F73D5-AB32-418F-AAB1-0A564A8ED137}" type="presParOf" srcId="{B474F1A7-4FB3-45CB-8B76-EC68808EE0B6}" destId="{DF2F3296-34FC-4706-A856-3BACC0BCAAC8}" srcOrd="2" destOrd="0" presId="urn:microsoft.com/office/officeart/2005/8/layout/hChevron3"/>
    <dgm:cxn modelId="{73FD0E7D-9941-4A55-9A38-B492F5E96DE2}" type="presParOf" srcId="{B474F1A7-4FB3-45CB-8B76-EC68808EE0B6}" destId="{B2EDAA08-D77A-49F7-8189-0F42B5864F93}" srcOrd="3" destOrd="0" presId="urn:microsoft.com/office/officeart/2005/8/layout/hChevron3"/>
    <dgm:cxn modelId="{CC0AFDEF-888C-4421-A1AC-97FAEDCC0F6F}" type="presParOf" srcId="{B474F1A7-4FB3-45CB-8B76-EC68808EE0B6}" destId="{43D26521-ECE4-470A-BE55-50D51841C96E}" srcOrd="4" destOrd="0" presId="urn:microsoft.com/office/officeart/2005/8/layout/hChevron3"/>
    <dgm:cxn modelId="{76E47B83-D068-45F6-AC92-1F6704893CCA}" type="presParOf" srcId="{B474F1A7-4FB3-45CB-8B76-EC68808EE0B6}" destId="{BB744C0A-9890-403D-BF36-5974C7575949}" srcOrd="5" destOrd="0" presId="urn:microsoft.com/office/officeart/2005/8/layout/hChevron3"/>
    <dgm:cxn modelId="{AB84EE84-E363-4D87-BD68-DE46F7A8413B}" type="presParOf" srcId="{B474F1A7-4FB3-45CB-8B76-EC68808EE0B6}" destId="{2CB7A3C0-A346-4B5B-8AB5-04884D94C23E}" srcOrd="6" destOrd="0" presId="urn:microsoft.com/office/officeart/2005/8/layout/hChevron3"/>
    <dgm:cxn modelId="{B0836D7A-55E1-44CB-8E49-426A85EE06E9}" type="presParOf" srcId="{B474F1A7-4FB3-45CB-8B76-EC68808EE0B6}" destId="{526B2692-E103-4FD0-A635-2F83ABA65F7B}" srcOrd="7" destOrd="0" presId="urn:microsoft.com/office/officeart/2005/8/layout/hChevron3"/>
    <dgm:cxn modelId="{5B7B0BD2-1BE3-425C-92A4-D45B82A574CF}" type="presParOf" srcId="{B474F1A7-4FB3-45CB-8B76-EC68808EE0B6}" destId="{E5FB6755-5A7B-4716-9862-65FBAA55FB70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51B3539-48A3-4520-8710-B0189513F7F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B7657A8-3F57-4316-BB12-0516C33C1A31}">
      <dgm:prSet phldrT="[Text]" custT="1"/>
      <dgm:spPr>
        <a:solidFill>
          <a:srgbClr val="FFC000"/>
        </a:solidFill>
      </dgm:spPr>
      <dgm:t>
        <a:bodyPr/>
        <a:lstStyle/>
        <a:p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利未记</a:t>
          </a:r>
          <a:endParaRPr lang="en-US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  <a:sym typeface="Arial"/>
          </a:endParaRPr>
        </a:p>
      </dgm:t>
    </dgm:pt>
    <dgm:pt modelId="{8CFE577F-B50F-4FB7-A079-003764F79FB7}" type="parTrans" cxnId="{D9AE9B33-BF3D-476E-A56F-07B4FEBF6EA9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AF6A74ED-4293-48C6-99BD-DDCFE92AE9FB}" type="sibTrans" cxnId="{D9AE9B33-BF3D-476E-A56F-07B4FEBF6EA9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83D15FE1-AFEF-4D3F-9E39-E4AF7360F89B}">
      <dgm:prSet phldrT="[Text]" custT="1"/>
      <dgm:spPr>
        <a:solidFill>
          <a:srgbClr val="FFC00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20:25-26</a:t>
          </a:r>
          <a:endParaRPr lang="en-US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3C39B58B-4256-4E6B-8FC4-4791598D5B77}" type="parTrans" cxnId="{EB6AB36B-993D-4E19-96AF-74B18D3FD64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CC4B3594-466E-47D8-9E43-29654A3EE717}" type="sibTrans" cxnId="{EB6AB36B-993D-4E19-96AF-74B18D3FD64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3C854575-3020-43FB-8F64-309505187225}">
      <dgm:prSet phldrT="[Text]" custT="1"/>
      <dgm:spPr>
        <a:solidFill>
          <a:srgbClr val="FFC00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可憎的事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70ED1253-CFC5-419C-AEFF-9B1EBE5B725E}" type="parTrans" cxnId="{DBA7A0E0-3E1A-4486-BB1B-47E69B7F06EC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C448AE77-81AB-41F7-80B6-172AF583D9D4}" type="sibTrans" cxnId="{DBA7A0E0-3E1A-4486-BB1B-47E69B7F06EC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85D5222D-7AD3-40DE-9942-0E63F3FAD308}">
      <dgm:prSet phldrT="[Text]" custT="1"/>
      <dgm:spPr>
        <a:solidFill>
          <a:srgbClr val="FFC00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53340" rIns="26670" bIns="5334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希伯来原文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8EB7C101-76AE-4AAF-9146-BFD8E9054FEA}" type="parTrans" cxnId="{AD56D4B6-79F5-42AA-9F4A-AB0DA552CBF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9E1AA2BC-1A23-4914-BC64-C7C65E1BE85A}" type="sibTrans" cxnId="{AD56D4B6-79F5-42AA-9F4A-AB0DA552CBF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42B04B6A-8E54-438C-9C37-05BD5FE4FB77}">
      <dgm:prSet phldrT="[Text]" custT="1"/>
      <dgm:spPr>
        <a:solidFill>
          <a:srgbClr val="FFC00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结论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BFFD1855-46A0-4DF2-AD80-DA944018D14E}" type="parTrans" cxnId="{9F00BBEC-154C-4DE5-B30D-0C6071002DE5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30A7B916-05B5-421D-8287-4BA8F70B8B12}" type="sibTrans" cxnId="{9F00BBEC-154C-4DE5-B30D-0C6071002DE5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B474F1A7-4FB3-45CB-8B76-EC68808EE0B6}" type="pres">
      <dgm:prSet presAssocID="{A51B3539-48A3-4520-8710-B0189513F7F2}" presName="Name0" presStyleCnt="0">
        <dgm:presLayoutVars>
          <dgm:dir/>
          <dgm:resizeHandles val="exact"/>
        </dgm:presLayoutVars>
      </dgm:prSet>
      <dgm:spPr/>
    </dgm:pt>
    <dgm:pt modelId="{48767370-9220-498E-A6DC-A02AA6D6C288}" type="pres">
      <dgm:prSet presAssocID="{AB7657A8-3F57-4316-BB12-0516C33C1A31}" presName="parTxOnly" presStyleLbl="node1" presStyleIdx="0" presStyleCnt="5">
        <dgm:presLayoutVars>
          <dgm:bulletEnabled val="1"/>
        </dgm:presLayoutVars>
      </dgm:prSet>
      <dgm:spPr/>
    </dgm:pt>
    <dgm:pt modelId="{22A9074A-FE10-485B-A0BC-385DE7FCADBE}" type="pres">
      <dgm:prSet presAssocID="{AF6A74ED-4293-48C6-99BD-DDCFE92AE9FB}" presName="parSpace" presStyleCnt="0"/>
      <dgm:spPr/>
    </dgm:pt>
    <dgm:pt modelId="{DF2F3296-34FC-4706-A856-3BACC0BCAAC8}" type="pres">
      <dgm:prSet presAssocID="{83D15FE1-AFEF-4D3F-9E39-E4AF7360F89B}" presName="parTxOnly" presStyleLbl="node1" presStyleIdx="1" presStyleCnt="5">
        <dgm:presLayoutVars>
          <dgm:bulletEnabled val="1"/>
        </dgm:presLayoutVars>
      </dgm:prSet>
      <dgm:spPr/>
    </dgm:pt>
    <dgm:pt modelId="{B2EDAA08-D77A-49F7-8189-0F42B5864F93}" type="pres">
      <dgm:prSet presAssocID="{CC4B3594-466E-47D8-9E43-29654A3EE717}" presName="parSpace" presStyleCnt="0"/>
      <dgm:spPr/>
    </dgm:pt>
    <dgm:pt modelId="{43D26521-ECE4-470A-BE55-50D51841C96E}" type="pres">
      <dgm:prSet presAssocID="{3C854575-3020-43FB-8F64-309505187225}" presName="parTxOnly" presStyleLbl="node1" presStyleIdx="2" presStyleCnt="5">
        <dgm:presLayoutVars>
          <dgm:bulletEnabled val="1"/>
        </dgm:presLayoutVars>
      </dgm:prSet>
      <dgm:spPr/>
    </dgm:pt>
    <dgm:pt modelId="{BB744C0A-9890-403D-BF36-5974C7575949}" type="pres">
      <dgm:prSet presAssocID="{C448AE77-81AB-41F7-80B6-172AF583D9D4}" presName="parSpace" presStyleCnt="0"/>
      <dgm:spPr/>
    </dgm:pt>
    <dgm:pt modelId="{2CB7A3C0-A346-4B5B-8AB5-04884D94C23E}" type="pres">
      <dgm:prSet presAssocID="{85D5222D-7AD3-40DE-9942-0E63F3FAD308}" presName="parTxOnly" presStyleLbl="node1" presStyleIdx="3" presStyleCnt="5">
        <dgm:presLayoutVars>
          <dgm:bulletEnabled val="1"/>
        </dgm:presLayoutVars>
      </dgm:prSet>
      <dgm:spPr>
        <a:xfrm>
          <a:off x="5342046" y="0"/>
          <a:ext cx="2225377" cy="443552"/>
        </a:xfrm>
        <a:prstGeom prst="chevron">
          <a:avLst/>
        </a:prstGeom>
      </dgm:spPr>
    </dgm:pt>
    <dgm:pt modelId="{526B2692-E103-4FD0-A635-2F83ABA65F7B}" type="pres">
      <dgm:prSet presAssocID="{9E1AA2BC-1A23-4914-BC64-C7C65E1BE85A}" presName="parSpace" presStyleCnt="0"/>
      <dgm:spPr/>
    </dgm:pt>
    <dgm:pt modelId="{E5FB6755-5A7B-4716-9862-65FBAA55FB70}" type="pres">
      <dgm:prSet presAssocID="{42B04B6A-8E54-438C-9C37-05BD5FE4FB77}" presName="parTxOnly" presStyleLbl="node1" presStyleIdx="4" presStyleCnt="5" custLinFactNeighborX="-305" custLinFactNeighborY="-10114">
        <dgm:presLayoutVars>
          <dgm:bulletEnabled val="1"/>
        </dgm:presLayoutVars>
      </dgm:prSet>
      <dgm:spPr/>
    </dgm:pt>
  </dgm:ptLst>
  <dgm:cxnLst>
    <dgm:cxn modelId="{930ACF0C-F7DB-4413-94A1-93950B4EDC97}" type="presOf" srcId="{AB7657A8-3F57-4316-BB12-0516C33C1A31}" destId="{48767370-9220-498E-A6DC-A02AA6D6C288}" srcOrd="0" destOrd="0" presId="urn:microsoft.com/office/officeart/2005/8/layout/hChevron3"/>
    <dgm:cxn modelId="{A1CBBF2C-B80D-4175-9DFE-8802B748F5DB}" type="presOf" srcId="{42B04B6A-8E54-438C-9C37-05BD5FE4FB77}" destId="{E5FB6755-5A7B-4716-9862-65FBAA55FB70}" srcOrd="0" destOrd="0" presId="urn:microsoft.com/office/officeart/2005/8/layout/hChevron3"/>
    <dgm:cxn modelId="{19569D2D-4DC7-4F53-9A31-ACFA1E82A380}" type="presOf" srcId="{85D5222D-7AD3-40DE-9942-0E63F3FAD308}" destId="{2CB7A3C0-A346-4B5B-8AB5-04884D94C23E}" srcOrd="0" destOrd="0" presId="urn:microsoft.com/office/officeart/2005/8/layout/hChevron3"/>
    <dgm:cxn modelId="{D9AE9B33-BF3D-476E-A56F-07B4FEBF6EA9}" srcId="{A51B3539-48A3-4520-8710-B0189513F7F2}" destId="{AB7657A8-3F57-4316-BB12-0516C33C1A31}" srcOrd="0" destOrd="0" parTransId="{8CFE577F-B50F-4FB7-A079-003764F79FB7}" sibTransId="{AF6A74ED-4293-48C6-99BD-DDCFE92AE9FB}"/>
    <dgm:cxn modelId="{EB6AB36B-993D-4E19-96AF-74B18D3FD643}" srcId="{A51B3539-48A3-4520-8710-B0189513F7F2}" destId="{83D15FE1-AFEF-4D3F-9E39-E4AF7360F89B}" srcOrd="1" destOrd="0" parTransId="{3C39B58B-4256-4E6B-8FC4-4791598D5B77}" sibTransId="{CC4B3594-466E-47D8-9E43-29654A3EE717}"/>
    <dgm:cxn modelId="{FE677257-3A7B-4C48-9C49-00A53C80D0C7}" type="presOf" srcId="{3C854575-3020-43FB-8F64-309505187225}" destId="{43D26521-ECE4-470A-BE55-50D51841C96E}" srcOrd="0" destOrd="0" presId="urn:microsoft.com/office/officeart/2005/8/layout/hChevron3"/>
    <dgm:cxn modelId="{176BAB7E-1F6A-4764-A64D-2247322EA60F}" type="presOf" srcId="{83D15FE1-AFEF-4D3F-9E39-E4AF7360F89B}" destId="{DF2F3296-34FC-4706-A856-3BACC0BCAAC8}" srcOrd="0" destOrd="0" presId="urn:microsoft.com/office/officeart/2005/8/layout/hChevron3"/>
    <dgm:cxn modelId="{AD56D4B6-79F5-42AA-9F4A-AB0DA552CBF3}" srcId="{A51B3539-48A3-4520-8710-B0189513F7F2}" destId="{85D5222D-7AD3-40DE-9942-0E63F3FAD308}" srcOrd="3" destOrd="0" parTransId="{8EB7C101-76AE-4AAF-9146-BFD8E9054FEA}" sibTransId="{9E1AA2BC-1A23-4914-BC64-C7C65E1BE85A}"/>
    <dgm:cxn modelId="{7E6630B7-EEBC-4755-BD7E-59E0CE88DA63}" type="presOf" srcId="{A51B3539-48A3-4520-8710-B0189513F7F2}" destId="{B474F1A7-4FB3-45CB-8B76-EC68808EE0B6}" srcOrd="0" destOrd="0" presId="urn:microsoft.com/office/officeart/2005/8/layout/hChevron3"/>
    <dgm:cxn modelId="{DBA7A0E0-3E1A-4486-BB1B-47E69B7F06EC}" srcId="{A51B3539-48A3-4520-8710-B0189513F7F2}" destId="{3C854575-3020-43FB-8F64-309505187225}" srcOrd="2" destOrd="0" parTransId="{70ED1253-CFC5-419C-AEFF-9B1EBE5B725E}" sibTransId="{C448AE77-81AB-41F7-80B6-172AF583D9D4}"/>
    <dgm:cxn modelId="{9F00BBEC-154C-4DE5-B30D-0C6071002DE5}" srcId="{A51B3539-48A3-4520-8710-B0189513F7F2}" destId="{42B04B6A-8E54-438C-9C37-05BD5FE4FB77}" srcOrd="4" destOrd="0" parTransId="{BFFD1855-46A0-4DF2-AD80-DA944018D14E}" sibTransId="{30A7B916-05B5-421D-8287-4BA8F70B8B12}"/>
    <dgm:cxn modelId="{B5637786-81F3-4709-95D1-E259CBD0EF95}" type="presParOf" srcId="{B474F1A7-4FB3-45CB-8B76-EC68808EE0B6}" destId="{48767370-9220-498E-A6DC-A02AA6D6C288}" srcOrd="0" destOrd="0" presId="urn:microsoft.com/office/officeart/2005/8/layout/hChevron3"/>
    <dgm:cxn modelId="{1721346D-196B-4011-B420-880B57EBDA76}" type="presParOf" srcId="{B474F1A7-4FB3-45CB-8B76-EC68808EE0B6}" destId="{22A9074A-FE10-485B-A0BC-385DE7FCADBE}" srcOrd="1" destOrd="0" presId="urn:microsoft.com/office/officeart/2005/8/layout/hChevron3"/>
    <dgm:cxn modelId="{E45F73D5-AB32-418F-AAB1-0A564A8ED137}" type="presParOf" srcId="{B474F1A7-4FB3-45CB-8B76-EC68808EE0B6}" destId="{DF2F3296-34FC-4706-A856-3BACC0BCAAC8}" srcOrd="2" destOrd="0" presId="urn:microsoft.com/office/officeart/2005/8/layout/hChevron3"/>
    <dgm:cxn modelId="{73FD0E7D-9941-4A55-9A38-B492F5E96DE2}" type="presParOf" srcId="{B474F1A7-4FB3-45CB-8B76-EC68808EE0B6}" destId="{B2EDAA08-D77A-49F7-8189-0F42B5864F93}" srcOrd="3" destOrd="0" presId="urn:microsoft.com/office/officeart/2005/8/layout/hChevron3"/>
    <dgm:cxn modelId="{CC0AFDEF-888C-4421-A1AC-97FAEDCC0F6F}" type="presParOf" srcId="{B474F1A7-4FB3-45CB-8B76-EC68808EE0B6}" destId="{43D26521-ECE4-470A-BE55-50D51841C96E}" srcOrd="4" destOrd="0" presId="urn:microsoft.com/office/officeart/2005/8/layout/hChevron3"/>
    <dgm:cxn modelId="{76E47B83-D068-45F6-AC92-1F6704893CCA}" type="presParOf" srcId="{B474F1A7-4FB3-45CB-8B76-EC68808EE0B6}" destId="{BB744C0A-9890-403D-BF36-5974C7575949}" srcOrd="5" destOrd="0" presId="urn:microsoft.com/office/officeart/2005/8/layout/hChevron3"/>
    <dgm:cxn modelId="{AB84EE84-E363-4D87-BD68-DE46F7A8413B}" type="presParOf" srcId="{B474F1A7-4FB3-45CB-8B76-EC68808EE0B6}" destId="{2CB7A3C0-A346-4B5B-8AB5-04884D94C23E}" srcOrd="6" destOrd="0" presId="urn:microsoft.com/office/officeart/2005/8/layout/hChevron3"/>
    <dgm:cxn modelId="{B0836D7A-55E1-44CB-8E49-426A85EE06E9}" type="presParOf" srcId="{B474F1A7-4FB3-45CB-8B76-EC68808EE0B6}" destId="{526B2692-E103-4FD0-A635-2F83ABA65F7B}" srcOrd="7" destOrd="0" presId="urn:microsoft.com/office/officeart/2005/8/layout/hChevron3"/>
    <dgm:cxn modelId="{5B7B0BD2-1BE3-425C-92A4-D45B82A574CF}" type="presParOf" srcId="{B474F1A7-4FB3-45CB-8B76-EC68808EE0B6}" destId="{E5FB6755-5A7B-4716-9862-65FBAA55FB70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A51B3539-48A3-4520-8710-B0189513F7F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B7657A8-3F57-4316-BB12-0516C33C1A31}">
      <dgm:prSet phldrT="[Text]" custT="1"/>
      <dgm:spPr>
        <a:solidFill>
          <a:srgbClr val="FFC000"/>
        </a:solidFill>
      </dgm:spPr>
      <dgm:t>
        <a:bodyPr/>
        <a:lstStyle/>
        <a:p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利未记</a:t>
          </a:r>
          <a:endParaRPr lang="en-US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  <a:sym typeface="Arial"/>
          </a:endParaRPr>
        </a:p>
      </dgm:t>
    </dgm:pt>
    <dgm:pt modelId="{8CFE577F-B50F-4FB7-A079-003764F79FB7}" type="parTrans" cxnId="{D9AE9B33-BF3D-476E-A56F-07B4FEBF6EA9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AF6A74ED-4293-48C6-99BD-DDCFE92AE9FB}" type="sibTrans" cxnId="{D9AE9B33-BF3D-476E-A56F-07B4FEBF6EA9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83D15FE1-AFEF-4D3F-9E39-E4AF7360F89B}">
      <dgm:prSet phldrT="[Text]" custT="1"/>
      <dgm:spPr>
        <a:solidFill>
          <a:srgbClr val="FFC00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20:25-26</a:t>
          </a:r>
          <a:endParaRPr lang="en-US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3C39B58B-4256-4E6B-8FC4-4791598D5B77}" type="parTrans" cxnId="{EB6AB36B-993D-4E19-96AF-74B18D3FD64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CC4B3594-466E-47D8-9E43-29654A3EE717}" type="sibTrans" cxnId="{EB6AB36B-993D-4E19-96AF-74B18D3FD64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3C854575-3020-43FB-8F64-309505187225}">
      <dgm:prSet phldrT="[Text]" custT="1"/>
      <dgm:spPr>
        <a:solidFill>
          <a:srgbClr val="FFC00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可憎的事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70ED1253-CFC5-419C-AEFF-9B1EBE5B725E}" type="parTrans" cxnId="{DBA7A0E0-3E1A-4486-BB1B-47E69B7F06EC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C448AE77-81AB-41F7-80B6-172AF583D9D4}" type="sibTrans" cxnId="{DBA7A0E0-3E1A-4486-BB1B-47E69B7F06EC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85D5222D-7AD3-40DE-9942-0E63F3FAD308}">
      <dgm:prSet phldrT="[Text]" custT="1"/>
      <dgm:spPr>
        <a:solidFill>
          <a:srgbClr val="FFC00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53340" rIns="26670" bIns="5334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希伯来原文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8EB7C101-76AE-4AAF-9146-BFD8E9054FEA}" type="parTrans" cxnId="{AD56D4B6-79F5-42AA-9F4A-AB0DA552CBF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9E1AA2BC-1A23-4914-BC64-C7C65E1BE85A}" type="sibTrans" cxnId="{AD56D4B6-79F5-42AA-9F4A-AB0DA552CBF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42B04B6A-8E54-438C-9C37-05BD5FE4FB77}">
      <dgm:prSet phldrT="[Text]" custT="1"/>
      <dgm:spPr>
        <a:solidFill>
          <a:srgbClr val="FFC00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结论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BFFD1855-46A0-4DF2-AD80-DA944018D14E}" type="parTrans" cxnId="{9F00BBEC-154C-4DE5-B30D-0C6071002DE5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30A7B916-05B5-421D-8287-4BA8F70B8B12}" type="sibTrans" cxnId="{9F00BBEC-154C-4DE5-B30D-0C6071002DE5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B474F1A7-4FB3-45CB-8B76-EC68808EE0B6}" type="pres">
      <dgm:prSet presAssocID="{A51B3539-48A3-4520-8710-B0189513F7F2}" presName="Name0" presStyleCnt="0">
        <dgm:presLayoutVars>
          <dgm:dir/>
          <dgm:resizeHandles val="exact"/>
        </dgm:presLayoutVars>
      </dgm:prSet>
      <dgm:spPr/>
    </dgm:pt>
    <dgm:pt modelId="{48767370-9220-498E-A6DC-A02AA6D6C288}" type="pres">
      <dgm:prSet presAssocID="{AB7657A8-3F57-4316-BB12-0516C33C1A31}" presName="parTxOnly" presStyleLbl="node1" presStyleIdx="0" presStyleCnt="5">
        <dgm:presLayoutVars>
          <dgm:bulletEnabled val="1"/>
        </dgm:presLayoutVars>
      </dgm:prSet>
      <dgm:spPr/>
    </dgm:pt>
    <dgm:pt modelId="{22A9074A-FE10-485B-A0BC-385DE7FCADBE}" type="pres">
      <dgm:prSet presAssocID="{AF6A74ED-4293-48C6-99BD-DDCFE92AE9FB}" presName="parSpace" presStyleCnt="0"/>
      <dgm:spPr/>
    </dgm:pt>
    <dgm:pt modelId="{DF2F3296-34FC-4706-A856-3BACC0BCAAC8}" type="pres">
      <dgm:prSet presAssocID="{83D15FE1-AFEF-4D3F-9E39-E4AF7360F89B}" presName="parTxOnly" presStyleLbl="node1" presStyleIdx="1" presStyleCnt="5">
        <dgm:presLayoutVars>
          <dgm:bulletEnabled val="1"/>
        </dgm:presLayoutVars>
      </dgm:prSet>
      <dgm:spPr/>
    </dgm:pt>
    <dgm:pt modelId="{B2EDAA08-D77A-49F7-8189-0F42B5864F93}" type="pres">
      <dgm:prSet presAssocID="{CC4B3594-466E-47D8-9E43-29654A3EE717}" presName="parSpace" presStyleCnt="0"/>
      <dgm:spPr/>
    </dgm:pt>
    <dgm:pt modelId="{43D26521-ECE4-470A-BE55-50D51841C96E}" type="pres">
      <dgm:prSet presAssocID="{3C854575-3020-43FB-8F64-309505187225}" presName="parTxOnly" presStyleLbl="node1" presStyleIdx="2" presStyleCnt="5">
        <dgm:presLayoutVars>
          <dgm:bulletEnabled val="1"/>
        </dgm:presLayoutVars>
      </dgm:prSet>
      <dgm:spPr/>
    </dgm:pt>
    <dgm:pt modelId="{BB744C0A-9890-403D-BF36-5974C7575949}" type="pres">
      <dgm:prSet presAssocID="{C448AE77-81AB-41F7-80B6-172AF583D9D4}" presName="parSpace" presStyleCnt="0"/>
      <dgm:spPr/>
    </dgm:pt>
    <dgm:pt modelId="{2CB7A3C0-A346-4B5B-8AB5-04884D94C23E}" type="pres">
      <dgm:prSet presAssocID="{85D5222D-7AD3-40DE-9942-0E63F3FAD308}" presName="parTxOnly" presStyleLbl="node1" presStyleIdx="3" presStyleCnt="5">
        <dgm:presLayoutVars>
          <dgm:bulletEnabled val="1"/>
        </dgm:presLayoutVars>
      </dgm:prSet>
      <dgm:spPr>
        <a:xfrm>
          <a:off x="5342046" y="0"/>
          <a:ext cx="2225377" cy="443552"/>
        </a:xfrm>
        <a:prstGeom prst="chevron">
          <a:avLst/>
        </a:prstGeom>
      </dgm:spPr>
    </dgm:pt>
    <dgm:pt modelId="{526B2692-E103-4FD0-A635-2F83ABA65F7B}" type="pres">
      <dgm:prSet presAssocID="{9E1AA2BC-1A23-4914-BC64-C7C65E1BE85A}" presName="parSpace" presStyleCnt="0"/>
      <dgm:spPr/>
    </dgm:pt>
    <dgm:pt modelId="{E5FB6755-5A7B-4716-9862-65FBAA55FB70}" type="pres">
      <dgm:prSet presAssocID="{42B04B6A-8E54-438C-9C37-05BD5FE4FB77}" presName="parTxOnly" presStyleLbl="node1" presStyleIdx="4" presStyleCnt="5" custLinFactNeighborX="-305" custLinFactNeighborY="-10114">
        <dgm:presLayoutVars>
          <dgm:bulletEnabled val="1"/>
        </dgm:presLayoutVars>
      </dgm:prSet>
      <dgm:spPr/>
    </dgm:pt>
  </dgm:ptLst>
  <dgm:cxnLst>
    <dgm:cxn modelId="{930ACF0C-F7DB-4413-94A1-93950B4EDC97}" type="presOf" srcId="{AB7657A8-3F57-4316-BB12-0516C33C1A31}" destId="{48767370-9220-498E-A6DC-A02AA6D6C288}" srcOrd="0" destOrd="0" presId="urn:microsoft.com/office/officeart/2005/8/layout/hChevron3"/>
    <dgm:cxn modelId="{A1CBBF2C-B80D-4175-9DFE-8802B748F5DB}" type="presOf" srcId="{42B04B6A-8E54-438C-9C37-05BD5FE4FB77}" destId="{E5FB6755-5A7B-4716-9862-65FBAA55FB70}" srcOrd="0" destOrd="0" presId="urn:microsoft.com/office/officeart/2005/8/layout/hChevron3"/>
    <dgm:cxn modelId="{19569D2D-4DC7-4F53-9A31-ACFA1E82A380}" type="presOf" srcId="{85D5222D-7AD3-40DE-9942-0E63F3FAD308}" destId="{2CB7A3C0-A346-4B5B-8AB5-04884D94C23E}" srcOrd="0" destOrd="0" presId="urn:microsoft.com/office/officeart/2005/8/layout/hChevron3"/>
    <dgm:cxn modelId="{D9AE9B33-BF3D-476E-A56F-07B4FEBF6EA9}" srcId="{A51B3539-48A3-4520-8710-B0189513F7F2}" destId="{AB7657A8-3F57-4316-BB12-0516C33C1A31}" srcOrd="0" destOrd="0" parTransId="{8CFE577F-B50F-4FB7-A079-003764F79FB7}" sibTransId="{AF6A74ED-4293-48C6-99BD-DDCFE92AE9FB}"/>
    <dgm:cxn modelId="{EB6AB36B-993D-4E19-96AF-74B18D3FD643}" srcId="{A51B3539-48A3-4520-8710-B0189513F7F2}" destId="{83D15FE1-AFEF-4D3F-9E39-E4AF7360F89B}" srcOrd="1" destOrd="0" parTransId="{3C39B58B-4256-4E6B-8FC4-4791598D5B77}" sibTransId="{CC4B3594-466E-47D8-9E43-29654A3EE717}"/>
    <dgm:cxn modelId="{FE677257-3A7B-4C48-9C49-00A53C80D0C7}" type="presOf" srcId="{3C854575-3020-43FB-8F64-309505187225}" destId="{43D26521-ECE4-470A-BE55-50D51841C96E}" srcOrd="0" destOrd="0" presId="urn:microsoft.com/office/officeart/2005/8/layout/hChevron3"/>
    <dgm:cxn modelId="{176BAB7E-1F6A-4764-A64D-2247322EA60F}" type="presOf" srcId="{83D15FE1-AFEF-4D3F-9E39-E4AF7360F89B}" destId="{DF2F3296-34FC-4706-A856-3BACC0BCAAC8}" srcOrd="0" destOrd="0" presId="urn:microsoft.com/office/officeart/2005/8/layout/hChevron3"/>
    <dgm:cxn modelId="{AD56D4B6-79F5-42AA-9F4A-AB0DA552CBF3}" srcId="{A51B3539-48A3-4520-8710-B0189513F7F2}" destId="{85D5222D-7AD3-40DE-9942-0E63F3FAD308}" srcOrd="3" destOrd="0" parTransId="{8EB7C101-76AE-4AAF-9146-BFD8E9054FEA}" sibTransId="{9E1AA2BC-1A23-4914-BC64-C7C65E1BE85A}"/>
    <dgm:cxn modelId="{7E6630B7-EEBC-4755-BD7E-59E0CE88DA63}" type="presOf" srcId="{A51B3539-48A3-4520-8710-B0189513F7F2}" destId="{B474F1A7-4FB3-45CB-8B76-EC68808EE0B6}" srcOrd="0" destOrd="0" presId="urn:microsoft.com/office/officeart/2005/8/layout/hChevron3"/>
    <dgm:cxn modelId="{DBA7A0E0-3E1A-4486-BB1B-47E69B7F06EC}" srcId="{A51B3539-48A3-4520-8710-B0189513F7F2}" destId="{3C854575-3020-43FB-8F64-309505187225}" srcOrd="2" destOrd="0" parTransId="{70ED1253-CFC5-419C-AEFF-9B1EBE5B725E}" sibTransId="{C448AE77-81AB-41F7-80B6-172AF583D9D4}"/>
    <dgm:cxn modelId="{9F00BBEC-154C-4DE5-B30D-0C6071002DE5}" srcId="{A51B3539-48A3-4520-8710-B0189513F7F2}" destId="{42B04B6A-8E54-438C-9C37-05BD5FE4FB77}" srcOrd="4" destOrd="0" parTransId="{BFFD1855-46A0-4DF2-AD80-DA944018D14E}" sibTransId="{30A7B916-05B5-421D-8287-4BA8F70B8B12}"/>
    <dgm:cxn modelId="{B5637786-81F3-4709-95D1-E259CBD0EF95}" type="presParOf" srcId="{B474F1A7-4FB3-45CB-8B76-EC68808EE0B6}" destId="{48767370-9220-498E-A6DC-A02AA6D6C288}" srcOrd="0" destOrd="0" presId="urn:microsoft.com/office/officeart/2005/8/layout/hChevron3"/>
    <dgm:cxn modelId="{1721346D-196B-4011-B420-880B57EBDA76}" type="presParOf" srcId="{B474F1A7-4FB3-45CB-8B76-EC68808EE0B6}" destId="{22A9074A-FE10-485B-A0BC-385DE7FCADBE}" srcOrd="1" destOrd="0" presId="urn:microsoft.com/office/officeart/2005/8/layout/hChevron3"/>
    <dgm:cxn modelId="{E45F73D5-AB32-418F-AAB1-0A564A8ED137}" type="presParOf" srcId="{B474F1A7-4FB3-45CB-8B76-EC68808EE0B6}" destId="{DF2F3296-34FC-4706-A856-3BACC0BCAAC8}" srcOrd="2" destOrd="0" presId="urn:microsoft.com/office/officeart/2005/8/layout/hChevron3"/>
    <dgm:cxn modelId="{73FD0E7D-9941-4A55-9A38-B492F5E96DE2}" type="presParOf" srcId="{B474F1A7-4FB3-45CB-8B76-EC68808EE0B6}" destId="{B2EDAA08-D77A-49F7-8189-0F42B5864F93}" srcOrd="3" destOrd="0" presId="urn:microsoft.com/office/officeart/2005/8/layout/hChevron3"/>
    <dgm:cxn modelId="{CC0AFDEF-888C-4421-A1AC-97FAEDCC0F6F}" type="presParOf" srcId="{B474F1A7-4FB3-45CB-8B76-EC68808EE0B6}" destId="{43D26521-ECE4-470A-BE55-50D51841C96E}" srcOrd="4" destOrd="0" presId="urn:microsoft.com/office/officeart/2005/8/layout/hChevron3"/>
    <dgm:cxn modelId="{76E47B83-D068-45F6-AC92-1F6704893CCA}" type="presParOf" srcId="{B474F1A7-4FB3-45CB-8B76-EC68808EE0B6}" destId="{BB744C0A-9890-403D-BF36-5974C7575949}" srcOrd="5" destOrd="0" presId="urn:microsoft.com/office/officeart/2005/8/layout/hChevron3"/>
    <dgm:cxn modelId="{AB84EE84-E363-4D87-BD68-DE46F7A8413B}" type="presParOf" srcId="{B474F1A7-4FB3-45CB-8B76-EC68808EE0B6}" destId="{2CB7A3C0-A346-4B5B-8AB5-04884D94C23E}" srcOrd="6" destOrd="0" presId="urn:microsoft.com/office/officeart/2005/8/layout/hChevron3"/>
    <dgm:cxn modelId="{B0836D7A-55E1-44CB-8E49-426A85EE06E9}" type="presParOf" srcId="{B474F1A7-4FB3-45CB-8B76-EC68808EE0B6}" destId="{526B2692-E103-4FD0-A635-2F83ABA65F7B}" srcOrd="7" destOrd="0" presId="urn:microsoft.com/office/officeart/2005/8/layout/hChevron3"/>
    <dgm:cxn modelId="{5B7B0BD2-1BE3-425C-92A4-D45B82A574CF}" type="presParOf" srcId="{B474F1A7-4FB3-45CB-8B76-EC68808EE0B6}" destId="{E5FB6755-5A7B-4716-9862-65FBAA55FB70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1B3539-48A3-4520-8710-B0189513F7F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B7657A8-3F57-4316-BB12-0516C33C1A31}">
      <dgm:prSet phldrT="[Text]" custT="1"/>
      <dgm:spPr>
        <a:solidFill>
          <a:srgbClr val="FFC000"/>
        </a:solidFill>
      </dgm:spPr>
      <dgm:t>
        <a:bodyPr/>
        <a:lstStyle/>
        <a:p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利未记</a:t>
          </a:r>
          <a:endParaRPr lang="en-US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  <a:sym typeface="Arial"/>
          </a:endParaRPr>
        </a:p>
      </dgm:t>
    </dgm:pt>
    <dgm:pt modelId="{8CFE577F-B50F-4FB7-A079-003764F79FB7}" type="parTrans" cxnId="{D9AE9B33-BF3D-476E-A56F-07B4FEBF6EA9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AF6A74ED-4293-48C6-99BD-DDCFE92AE9FB}" type="sibTrans" cxnId="{D9AE9B33-BF3D-476E-A56F-07B4FEBF6EA9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83D15FE1-AFEF-4D3F-9E39-E4AF7360F89B}">
      <dgm:prSet phldrT="[Text]" custT="1"/>
      <dgm:spPr>
        <a:solidFill>
          <a:srgbClr val="0070C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讨论目的</a:t>
          </a:r>
          <a:endParaRPr lang="en-US" altLang="zh-CN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3C39B58B-4256-4E6B-8FC4-4791598D5B77}" type="parTrans" cxnId="{EB6AB36B-993D-4E19-96AF-74B18D3FD64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CC4B3594-466E-47D8-9E43-29654A3EE717}" type="sibTrans" cxnId="{EB6AB36B-993D-4E19-96AF-74B18D3FD64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3C854575-3020-43FB-8F64-309505187225}">
      <dgm:prSet phldrT="[Text]" custT="1"/>
      <dgm:spPr>
        <a:solidFill>
          <a:srgbClr val="0070C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宗旨背景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70ED1253-CFC5-419C-AEFF-9B1EBE5B725E}" type="parTrans" cxnId="{DBA7A0E0-3E1A-4486-BB1B-47E69B7F06EC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C448AE77-81AB-41F7-80B6-172AF583D9D4}" type="sibTrans" cxnId="{DBA7A0E0-3E1A-4486-BB1B-47E69B7F06EC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85D5222D-7AD3-40DE-9942-0E63F3FAD308}">
      <dgm:prSet phldrT="[Text]" custT="1"/>
      <dgm:spPr>
        <a:solidFill>
          <a:srgbClr val="007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53340" rIns="26670" bIns="5334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altLang="zh-CN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20:13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8EB7C101-76AE-4AAF-9146-BFD8E9054FEA}" type="parTrans" cxnId="{AD56D4B6-79F5-42AA-9F4A-AB0DA552CBF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9E1AA2BC-1A23-4914-BC64-C7C65E1BE85A}" type="sibTrans" cxnId="{AD56D4B6-79F5-42AA-9F4A-AB0DA552CBF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42B04B6A-8E54-438C-9C37-05BD5FE4FB77}">
      <dgm:prSet phldrT="[Text]" custT="1"/>
      <dgm:spPr>
        <a:solidFill>
          <a:srgbClr val="0070C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可憎的事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BFFD1855-46A0-4DF2-AD80-DA944018D14E}" type="parTrans" cxnId="{9F00BBEC-154C-4DE5-B30D-0C6071002DE5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30A7B916-05B5-421D-8287-4BA8F70B8B12}" type="sibTrans" cxnId="{9F00BBEC-154C-4DE5-B30D-0C6071002DE5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B474F1A7-4FB3-45CB-8B76-EC68808EE0B6}" type="pres">
      <dgm:prSet presAssocID="{A51B3539-48A3-4520-8710-B0189513F7F2}" presName="Name0" presStyleCnt="0">
        <dgm:presLayoutVars>
          <dgm:dir/>
          <dgm:resizeHandles val="exact"/>
        </dgm:presLayoutVars>
      </dgm:prSet>
      <dgm:spPr/>
    </dgm:pt>
    <dgm:pt modelId="{48767370-9220-498E-A6DC-A02AA6D6C288}" type="pres">
      <dgm:prSet presAssocID="{AB7657A8-3F57-4316-BB12-0516C33C1A31}" presName="parTxOnly" presStyleLbl="node1" presStyleIdx="0" presStyleCnt="5">
        <dgm:presLayoutVars>
          <dgm:bulletEnabled val="1"/>
        </dgm:presLayoutVars>
      </dgm:prSet>
      <dgm:spPr/>
    </dgm:pt>
    <dgm:pt modelId="{22A9074A-FE10-485B-A0BC-385DE7FCADBE}" type="pres">
      <dgm:prSet presAssocID="{AF6A74ED-4293-48C6-99BD-DDCFE92AE9FB}" presName="parSpace" presStyleCnt="0"/>
      <dgm:spPr/>
    </dgm:pt>
    <dgm:pt modelId="{DF2F3296-34FC-4706-A856-3BACC0BCAAC8}" type="pres">
      <dgm:prSet presAssocID="{83D15FE1-AFEF-4D3F-9E39-E4AF7360F89B}" presName="parTxOnly" presStyleLbl="node1" presStyleIdx="1" presStyleCnt="5">
        <dgm:presLayoutVars>
          <dgm:bulletEnabled val="1"/>
        </dgm:presLayoutVars>
      </dgm:prSet>
      <dgm:spPr/>
    </dgm:pt>
    <dgm:pt modelId="{B2EDAA08-D77A-49F7-8189-0F42B5864F93}" type="pres">
      <dgm:prSet presAssocID="{CC4B3594-466E-47D8-9E43-29654A3EE717}" presName="parSpace" presStyleCnt="0"/>
      <dgm:spPr/>
    </dgm:pt>
    <dgm:pt modelId="{43D26521-ECE4-470A-BE55-50D51841C96E}" type="pres">
      <dgm:prSet presAssocID="{3C854575-3020-43FB-8F64-309505187225}" presName="parTxOnly" presStyleLbl="node1" presStyleIdx="2" presStyleCnt="5">
        <dgm:presLayoutVars>
          <dgm:bulletEnabled val="1"/>
        </dgm:presLayoutVars>
      </dgm:prSet>
      <dgm:spPr/>
    </dgm:pt>
    <dgm:pt modelId="{BB744C0A-9890-403D-BF36-5974C7575949}" type="pres">
      <dgm:prSet presAssocID="{C448AE77-81AB-41F7-80B6-172AF583D9D4}" presName="parSpace" presStyleCnt="0"/>
      <dgm:spPr/>
    </dgm:pt>
    <dgm:pt modelId="{2CB7A3C0-A346-4B5B-8AB5-04884D94C23E}" type="pres">
      <dgm:prSet presAssocID="{85D5222D-7AD3-40DE-9942-0E63F3FAD308}" presName="parTxOnly" presStyleLbl="node1" presStyleIdx="3" presStyleCnt="5">
        <dgm:presLayoutVars>
          <dgm:bulletEnabled val="1"/>
        </dgm:presLayoutVars>
      </dgm:prSet>
      <dgm:spPr>
        <a:xfrm>
          <a:off x="5342046" y="0"/>
          <a:ext cx="2225377" cy="443552"/>
        </a:xfrm>
        <a:prstGeom prst="chevron">
          <a:avLst/>
        </a:prstGeom>
      </dgm:spPr>
    </dgm:pt>
    <dgm:pt modelId="{526B2692-E103-4FD0-A635-2F83ABA65F7B}" type="pres">
      <dgm:prSet presAssocID="{9E1AA2BC-1A23-4914-BC64-C7C65E1BE85A}" presName="parSpace" presStyleCnt="0"/>
      <dgm:spPr/>
    </dgm:pt>
    <dgm:pt modelId="{E5FB6755-5A7B-4716-9862-65FBAA55FB70}" type="pres">
      <dgm:prSet presAssocID="{42B04B6A-8E54-438C-9C37-05BD5FE4FB77}" presName="parTxOnly" presStyleLbl="node1" presStyleIdx="4" presStyleCnt="5" custLinFactNeighborX="-305" custLinFactNeighborY="-10114">
        <dgm:presLayoutVars>
          <dgm:bulletEnabled val="1"/>
        </dgm:presLayoutVars>
      </dgm:prSet>
      <dgm:spPr/>
    </dgm:pt>
  </dgm:ptLst>
  <dgm:cxnLst>
    <dgm:cxn modelId="{930ACF0C-F7DB-4413-94A1-93950B4EDC97}" type="presOf" srcId="{AB7657A8-3F57-4316-BB12-0516C33C1A31}" destId="{48767370-9220-498E-A6DC-A02AA6D6C288}" srcOrd="0" destOrd="0" presId="urn:microsoft.com/office/officeart/2005/8/layout/hChevron3"/>
    <dgm:cxn modelId="{A1CBBF2C-B80D-4175-9DFE-8802B748F5DB}" type="presOf" srcId="{42B04B6A-8E54-438C-9C37-05BD5FE4FB77}" destId="{E5FB6755-5A7B-4716-9862-65FBAA55FB70}" srcOrd="0" destOrd="0" presId="urn:microsoft.com/office/officeart/2005/8/layout/hChevron3"/>
    <dgm:cxn modelId="{19569D2D-4DC7-4F53-9A31-ACFA1E82A380}" type="presOf" srcId="{85D5222D-7AD3-40DE-9942-0E63F3FAD308}" destId="{2CB7A3C0-A346-4B5B-8AB5-04884D94C23E}" srcOrd="0" destOrd="0" presId="urn:microsoft.com/office/officeart/2005/8/layout/hChevron3"/>
    <dgm:cxn modelId="{D9AE9B33-BF3D-476E-A56F-07B4FEBF6EA9}" srcId="{A51B3539-48A3-4520-8710-B0189513F7F2}" destId="{AB7657A8-3F57-4316-BB12-0516C33C1A31}" srcOrd="0" destOrd="0" parTransId="{8CFE577F-B50F-4FB7-A079-003764F79FB7}" sibTransId="{AF6A74ED-4293-48C6-99BD-DDCFE92AE9FB}"/>
    <dgm:cxn modelId="{EB6AB36B-993D-4E19-96AF-74B18D3FD643}" srcId="{A51B3539-48A3-4520-8710-B0189513F7F2}" destId="{83D15FE1-AFEF-4D3F-9E39-E4AF7360F89B}" srcOrd="1" destOrd="0" parTransId="{3C39B58B-4256-4E6B-8FC4-4791598D5B77}" sibTransId="{CC4B3594-466E-47D8-9E43-29654A3EE717}"/>
    <dgm:cxn modelId="{FE677257-3A7B-4C48-9C49-00A53C80D0C7}" type="presOf" srcId="{3C854575-3020-43FB-8F64-309505187225}" destId="{43D26521-ECE4-470A-BE55-50D51841C96E}" srcOrd="0" destOrd="0" presId="urn:microsoft.com/office/officeart/2005/8/layout/hChevron3"/>
    <dgm:cxn modelId="{176BAB7E-1F6A-4764-A64D-2247322EA60F}" type="presOf" srcId="{83D15FE1-AFEF-4D3F-9E39-E4AF7360F89B}" destId="{DF2F3296-34FC-4706-A856-3BACC0BCAAC8}" srcOrd="0" destOrd="0" presId="urn:microsoft.com/office/officeart/2005/8/layout/hChevron3"/>
    <dgm:cxn modelId="{AD56D4B6-79F5-42AA-9F4A-AB0DA552CBF3}" srcId="{A51B3539-48A3-4520-8710-B0189513F7F2}" destId="{85D5222D-7AD3-40DE-9942-0E63F3FAD308}" srcOrd="3" destOrd="0" parTransId="{8EB7C101-76AE-4AAF-9146-BFD8E9054FEA}" sibTransId="{9E1AA2BC-1A23-4914-BC64-C7C65E1BE85A}"/>
    <dgm:cxn modelId="{7E6630B7-EEBC-4755-BD7E-59E0CE88DA63}" type="presOf" srcId="{A51B3539-48A3-4520-8710-B0189513F7F2}" destId="{B474F1A7-4FB3-45CB-8B76-EC68808EE0B6}" srcOrd="0" destOrd="0" presId="urn:microsoft.com/office/officeart/2005/8/layout/hChevron3"/>
    <dgm:cxn modelId="{DBA7A0E0-3E1A-4486-BB1B-47E69B7F06EC}" srcId="{A51B3539-48A3-4520-8710-B0189513F7F2}" destId="{3C854575-3020-43FB-8F64-309505187225}" srcOrd="2" destOrd="0" parTransId="{70ED1253-CFC5-419C-AEFF-9B1EBE5B725E}" sibTransId="{C448AE77-81AB-41F7-80B6-172AF583D9D4}"/>
    <dgm:cxn modelId="{9F00BBEC-154C-4DE5-B30D-0C6071002DE5}" srcId="{A51B3539-48A3-4520-8710-B0189513F7F2}" destId="{42B04B6A-8E54-438C-9C37-05BD5FE4FB77}" srcOrd="4" destOrd="0" parTransId="{BFFD1855-46A0-4DF2-AD80-DA944018D14E}" sibTransId="{30A7B916-05B5-421D-8287-4BA8F70B8B12}"/>
    <dgm:cxn modelId="{B5637786-81F3-4709-95D1-E259CBD0EF95}" type="presParOf" srcId="{B474F1A7-4FB3-45CB-8B76-EC68808EE0B6}" destId="{48767370-9220-498E-A6DC-A02AA6D6C288}" srcOrd="0" destOrd="0" presId="urn:microsoft.com/office/officeart/2005/8/layout/hChevron3"/>
    <dgm:cxn modelId="{1721346D-196B-4011-B420-880B57EBDA76}" type="presParOf" srcId="{B474F1A7-4FB3-45CB-8B76-EC68808EE0B6}" destId="{22A9074A-FE10-485B-A0BC-385DE7FCADBE}" srcOrd="1" destOrd="0" presId="urn:microsoft.com/office/officeart/2005/8/layout/hChevron3"/>
    <dgm:cxn modelId="{E45F73D5-AB32-418F-AAB1-0A564A8ED137}" type="presParOf" srcId="{B474F1A7-4FB3-45CB-8B76-EC68808EE0B6}" destId="{DF2F3296-34FC-4706-A856-3BACC0BCAAC8}" srcOrd="2" destOrd="0" presId="urn:microsoft.com/office/officeart/2005/8/layout/hChevron3"/>
    <dgm:cxn modelId="{73FD0E7D-9941-4A55-9A38-B492F5E96DE2}" type="presParOf" srcId="{B474F1A7-4FB3-45CB-8B76-EC68808EE0B6}" destId="{B2EDAA08-D77A-49F7-8189-0F42B5864F93}" srcOrd="3" destOrd="0" presId="urn:microsoft.com/office/officeart/2005/8/layout/hChevron3"/>
    <dgm:cxn modelId="{CC0AFDEF-888C-4421-A1AC-97FAEDCC0F6F}" type="presParOf" srcId="{B474F1A7-4FB3-45CB-8B76-EC68808EE0B6}" destId="{43D26521-ECE4-470A-BE55-50D51841C96E}" srcOrd="4" destOrd="0" presId="urn:microsoft.com/office/officeart/2005/8/layout/hChevron3"/>
    <dgm:cxn modelId="{76E47B83-D068-45F6-AC92-1F6704893CCA}" type="presParOf" srcId="{B474F1A7-4FB3-45CB-8B76-EC68808EE0B6}" destId="{BB744C0A-9890-403D-BF36-5974C7575949}" srcOrd="5" destOrd="0" presId="urn:microsoft.com/office/officeart/2005/8/layout/hChevron3"/>
    <dgm:cxn modelId="{AB84EE84-E363-4D87-BD68-DE46F7A8413B}" type="presParOf" srcId="{B474F1A7-4FB3-45CB-8B76-EC68808EE0B6}" destId="{2CB7A3C0-A346-4B5B-8AB5-04884D94C23E}" srcOrd="6" destOrd="0" presId="urn:microsoft.com/office/officeart/2005/8/layout/hChevron3"/>
    <dgm:cxn modelId="{B0836D7A-55E1-44CB-8E49-426A85EE06E9}" type="presParOf" srcId="{B474F1A7-4FB3-45CB-8B76-EC68808EE0B6}" destId="{526B2692-E103-4FD0-A635-2F83ABA65F7B}" srcOrd="7" destOrd="0" presId="urn:microsoft.com/office/officeart/2005/8/layout/hChevron3"/>
    <dgm:cxn modelId="{5B7B0BD2-1BE3-425C-92A4-D45B82A574CF}" type="presParOf" srcId="{B474F1A7-4FB3-45CB-8B76-EC68808EE0B6}" destId="{E5FB6755-5A7B-4716-9862-65FBAA55FB70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A51B3539-48A3-4520-8710-B0189513F7F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B7657A8-3F57-4316-BB12-0516C33C1A31}">
      <dgm:prSet phldrT="[Text]" custT="1"/>
      <dgm:spPr>
        <a:solidFill>
          <a:srgbClr val="FFC000"/>
        </a:solidFill>
      </dgm:spPr>
      <dgm:t>
        <a:bodyPr/>
        <a:lstStyle/>
        <a:p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利未记</a:t>
          </a:r>
          <a:endParaRPr lang="en-US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  <a:sym typeface="Arial"/>
          </a:endParaRPr>
        </a:p>
      </dgm:t>
    </dgm:pt>
    <dgm:pt modelId="{8CFE577F-B50F-4FB7-A079-003764F79FB7}" type="parTrans" cxnId="{D9AE9B33-BF3D-476E-A56F-07B4FEBF6EA9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AF6A74ED-4293-48C6-99BD-DDCFE92AE9FB}" type="sibTrans" cxnId="{D9AE9B33-BF3D-476E-A56F-07B4FEBF6EA9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83D15FE1-AFEF-4D3F-9E39-E4AF7360F89B}">
      <dgm:prSet phldrT="[Text]" custT="1"/>
      <dgm:spPr>
        <a:solidFill>
          <a:srgbClr val="FFC00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讨论目的</a:t>
          </a:r>
          <a:endParaRPr lang="en-US" altLang="zh-CN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3C39B58B-4256-4E6B-8FC4-4791598D5B77}" type="parTrans" cxnId="{EB6AB36B-993D-4E19-96AF-74B18D3FD64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CC4B3594-466E-47D8-9E43-29654A3EE717}" type="sibTrans" cxnId="{EB6AB36B-993D-4E19-96AF-74B18D3FD64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3C854575-3020-43FB-8F64-309505187225}">
      <dgm:prSet phldrT="[Text]" custT="1"/>
      <dgm:spPr>
        <a:solidFill>
          <a:srgbClr val="FFC00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宗旨背景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70ED1253-CFC5-419C-AEFF-9B1EBE5B725E}" type="parTrans" cxnId="{DBA7A0E0-3E1A-4486-BB1B-47E69B7F06EC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C448AE77-81AB-41F7-80B6-172AF583D9D4}" type="sibTrans" cxnId="{DBA7A0E0-3E1A-4486-BB1B-47E69B7F06EC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85D5222D-7AD3-40DE-9942-0E63F3FAD308}">
      <dgm:prSet phldrT="[Text]" custT="1"/>
      <dgm:spPr>
        <a:solidFill>
          <a:srgbClr val="FFC00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53340" rIns="26670" bIns="5334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altLang="zh-CN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20:13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8EB7C101-76AE-4AAF-9146-BFD8E9054FEA}" type="parTrans" cxnId="{AD56D4B6-79F5-42AA-9F4A-AB0DA552CBF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9E1AA2BC-1A23-4914-BC64-C7C65E1BE85A}" type="sibTrans" cxnId="{AD56D4B6-79F5-42AA-9F4A-AB0DA552CBF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42B04B6A-8E54-438C-9C37-05BD5FE4FB77}">
      <dgm:prSet phldrT="[Text]" custT="1"/>
      <dgm:spPr>
        <a:solidFill>
          <a:srgbClr val="FFC00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可憎的事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BFFD1855-46A0-4DF2-AD80-DA944018D14E}" type="parTrans" cxnId="{9F00BBEC-154C-4DE5-B30D-0C6071002DE5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30A7B916-05B5-421D-8287-4BA8F70B8B12}" type="sibTrans" cxnId="{9F00BBEC-154C-4DE5-B30D-0C6071002DE5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B474F1A7-4FB3-45CB-8B76-EC68808EE0B6}" type="pres">
      <dgm:prSet presAssocID="{A51B3539-48A3-4520-8710-B0189513F7F2}" presName="Name0" presStyleCnt="0">
        <dgm:presLayoutVars>
          <dgm:dir/>
          <dgm:resizeHandles val="exact"/>
        </dgm:presLayoutVars>
      </dgm:prSet>
      <dgm:spPr/>
    </dgm:pt>
    <dgm:pt modelId="{48767370-9220-498E-A6DC-A02AA6D6C288}" type="pres">
      <dgm:prSet presAssocID="{AB7657A8-3F57-4316-BB12-0516C33C1A31}" presName="parTxOnly" presStyleLbl="node1" presStyleIdx="0" presStyleCnt="5">
        <dgm:presLayoutVars>
          <dgm:bulletEnabled val="1"/>
        </dgm:presLayoutVars>
      </dgm:prSet>
      <dgm:spPr/>
    </dgm:pt>
    <dgm:pt modelId="{22A9074A-FE10-485B-A0BC-385DE7FCADBE}" type="pres">
      <dgm:prSet presAssocID="{AF6A74ED-4293-48C6-99BD-DDCFE92AE9FB}" presName="parSpace" presStyleCnt="0"/>
      <dgm:spPr/>
    </dgm:pt>
    <dgm:pt modelId="{DF2F3296-34FC-4706-A856-3BACC0BCAAC8}" type="pres">
      <dgm:prSet presAssocID="{83D15FE1-AFEF-4D3F-9E39-E4AF7360F89B}" presName="parTxOnly" presStyleLbl="node1" presStyleIdx="1" presStyleCnt="5">
        <dgm:presLayoutVars>
          <dgm:bulletEnabled val="1"/>
        </dgm:presLayoutVars>
      </dgm:prSet>
      <dgm:spPr/>
    </dgm:pt>
    <dgm:pt modelId="{B2EDAA08-D77A-49F7-8189-0F42B5864F93}" type="pres">
      <dgm:prSet presAssocID="{CC4B3594-466E-47D8-9E43-29654A3EE717}" presName="parSpace" presStyleCnt="0"/>
      <dgm:spPr/>
    </dgm:pt>
    <dgm:pt modelId="{43D26521-ECE4-470A-BE55-50D51841C96E}" type="pres">
      <dgm:prSet presAssocID="{3C854575-3020-43FB-8F64-309505187225}" presName="parTxOnly" presStyleLbl="node1" presStyleIdx="2" presStyleCnt="5">
        <dgm:presLayoutVars>
          <dgm:bulletEnabled val="1"/>
        </dgm:presLayoutVars>
      </dgm:prSet>
      <dgm:spPr/>
    </dgm:pt>
    <dgm:pt modelId="{BB744C0A-9890-403D-BF36-5974C7575949}" type="pres">
      <dgm:prSet presAssocID="{C448AE77-81AB-41F7-80B6-172AF583D9D4}" presName="parSpace" presStyleCnt="0"/>
      <dgm:spPr/>
    </dgm:pt>
    <dgm:pt modelId="{2CB7A3C0-A346-4B5B-8AB5-04884D94C23E}" type="pres">
      <dgm:prSet presAssocID="{85D5222D-7AD3-40DE-9942-0E63F3FAD308}" presName="parTxOnly" presStyleLbl="node1" presStyleIdx="3" presStyleCnt="5">
        <dgm:presLayoutVars>
          <dgm:bulletEnabled val="1"/>
        </dgm:presLayoutVars>
      </dgm:prSet>
      <dgm:spPr>
        <a:xfrm>
          <a:off x="5342046" y="0"/>
          <a:ext cx="2225377" cy="443552"/>
        </a:xfrm>
        <a:prstGeom prst="chevron">
          <a:avLst/>
        </a:prstGeom>
      </dgm:spPr>
    </dgm:pt>
    <dgm:pt modelId="{526B2692-E103-4FD0-A635-2F83ABA65F7B}" type="pres">
      <dgm:prSet presAssocID="{9E1AA2BC-1A23-4914-BC64-C7C65E1BE85A}" presName="parSpace" presStyleCnt="0"/>
      <dgm:spPr/>
    </dgm:pt>
    <dgm:pt modelId="{E5FB6755-5A7B-4716-9862-65FBAA55FB70}" type="pres">
      <dgm:prSet presAssocID="{42B04B6A-8E54-438C-9C37-05BD5FE4FB77}" presName="parTxOnly" presStyleLbl="node1" presStyleIdx="4" presStyleCnt="5" custLinFactNeighborX="-305" custLinFactNeighborY="-10114">
        <dgm:presLayoutVars>
          <dgm:bulletEnabled val="1"/>
        </dgm:presLayoutVars>
      </dgm:prSet>
      <dgm:spPr/>
    </dgm:pt>
  </dgm:ptLst>
  <dgm:cxnLst>
    <dgm:cxn modelId="{930ACF0C-F7DB-4413-94A1-93950B4EDC97}" type="presOf" srcId="{AB7657A8-3F57-4316-BB12-0516C33C1A31}" destId="{48767370-9220-498E-A6DC-A02AA6D6C288}" srcOrd="0" destOrd="0" presId="urn:microsoft.com/office/officeart/2005/8/layout/hChevron3"/>
    <dgm:cxn modelId="{A1CBBF2C-B80D-4175-9DFE-8802B748F5DB}" type="presOf" srcId="{42B04B6A-8E54-438C-9C37-05BD5FE4FB77}" destId="{E5FB6755-5A7B-4716-9862-65FBAA55FB70}" srcOrd="0" destOrd="0" presId="urn:microsoft.com/office/officeart/2005/8/layout/hChevron3"/>
    <dgm:cxn modelId="{19569D2D-4DC7-4F53-9A31-ACFA1E82A380}" type="presOf" srcId="{85D5222D-7AD3-40DE-9942-0E63F3FAD308}" destId="{2CB7A3C0-A346-4B5B-8AB5-04884D94C23E}" srcOrd="0" destOrd="0" presId="urn:microsoft.com/office/officeart/2005/8/layout/hChevron3"/>
    <dgm:cxn modelId="{D9AE9B33-BF3D-476E-A56F-07B4FEBF6EA9}" srcId="{A51B3539-48A3-4520-8710-B0189513F7F2}" destId="{AB7657A8-3F57-4316-BB12-0516C33C1A31}" srcOrd="0" destOrd="0" parTransId="{8CFE577F-B50F-4FB7-A079-003764F79FB7}" sibTransId="{AF6A74ED-4293-48C6-99BD-DDCFE92AE9FB}"/>
    <dgm:cxn modelId="{EB6AB36B-993D-4E19-96AF-74B18D3FD643}" srcId="{A51B3539-48A3-4520-8710-B0189513F7F2}" destId="{83D15FE1-AFEF-4D3F-9E39-E4AF7360F89B}" srcOrd="1" destOrd="0" parTransId="{3C39B58B-4256-4E6B-8FC4-4791598D5B77}" sibTransId="{CC4B3594-466E-47D8-9E43-29654A3EE717}"/>
    <dgm:cxn modelId="{FE677257-3A7B-4C48-9C49-00A53C80D0C7}" type="presOf" srcId="{3C854575-3020-43FB-8F64-309505187225}" destId="{43D26521-ECE4-470A-BE55-50D51841C96E}" srcOrd="0" destOrd="0" presId="urn:microsoft.com/office/officeart/2005/8/layout/hChevron3"/>
    <dgm:cxn modelId="{176BAB7E-1F6A-4764-A64D-2247322EA60F}" type="presOf" srcId="{83D15FE1-AFEF-4D3F-9E39-E4AF7360F89B}" destId="{DF2F3296-34FC-4706-A856-3BACC0BCAAC8}" srcOrd="0" destOrd="0" presId="urn:microsoft.com/office/officeart/2005/8/layout/hChevron3"/>
    <dgm:cxn modelId="{AD56D4B6-79F5-42AA-9F4A-AB0DA552CBF3}" srcId="{A51B3539-48A3-4520-8710-B0189513F7F2}" destId="{85D5222D-7AD3-40DE-9942-0E63F3FAD308}" srcOrd="3" destOrd="0" parTransId="{8EB7C101-76AE-4AAF-9146-BFD8E9054FEA}" sibTransId="{9E1AA2BC-1A23-4914-BC64-C7C65E1BE85A}"/>
    <dgm:cxn modelId="{7E6630B7-EEBC-4755-BD7E-59E0CE88DA63}" type="presOf" srcId="{A51B3539-48A3-4520-8710-B0189513F7F2}" destId="{B474F1A7-4FB3-45CB-8B76-EC68808EE0B6}" srcOrd="0" destOrd="0" presId="urn:microsoft.com/office/officeart/2005/8/layout/hChevron3"/>
    <dgm:cxn modelId="{DBA7A0E0-3E1A-4486-BB1B-47E69B7F06EC}" srcId="{A51B3539-48A3-4520-8710-B0189513F7F2}" destId="{3C854575-3020-43FB-8F64-309505187225}" srcOrd="2" destOrd="0" parTransId="{70ED1253-CFC5-419C-AEFF-9B1EBE5B725E}" sibTransId="{C448AE77-81AB-41F7-80B6-172AF583D9D4}"/>
    <dgm:cxn modelId="{9F00BBEC-154C-4DE5-B30D-0C6071002DE5}" srcId="{A51B3539-48A3-4520-8710-B0189513F7F2}" destId="{42B04B6A-8E54-438C-9C37-05BD5FE4FB77}" srcOrd="4" destOrd="0" parTransId="{BFFD1855-46A0-4DF2-AD80-DA944018D14E}" sibTransId="{30A7B916-05B5-421D-8287-4BA8F70B8B12}"/>
    <dgm:cxn modelId="{B5637786-81F3-4709-95D1-E259CBD0EF95}" type="presParOf" srcId="{B474F1A7-4FB3-45CB-8B76-EC68808EE0B6}" destId="{48767370-9220-498E-A6DC-A02AA6D6C288}" srcOrd="0" destOrd="0" presId="urn:microsoft.com/office/officeart/2005/8/layout/hChevron3"/>
    <dgm:cxn modelId="{1721346D-196B-4011-B420-880B57EBDA76}" type="presParOf" srcId="{B474F1A7-4FB3-45CB-8B76-EC68808EE0B6}" destId="{22A9074A-FE10-485B-A0BC-385DE7FCADBE}" srcOrd="1" destOrd="0" presId="urn:microsoft.com/office/officeart/2005/8/layout/hChevron3"/>
    <dgm:cxn modelId="{E45F73D5-AB32-418F-AAB1-0A564A8ED137}" type="presParOf" srcId="{B474F1A7-4FB3-45CB-8B76-EC68808EE0B6}" destId="{DF2F3296-34FC-4706-A856-3BACC0BCAAC8}" srcOrd="2" destOrd="0" presId="urn:microsoft.com/office/officeart/2005/8/layout/hChevron3"/>
    <dgm:cxn modelId="{73FD0E7D-9941-4A55-9A38-B492F5E96DE2}" type="presParOf" srcId="{B474F1A7-4FB3-45CB-8B76-EC68808EE0B6}" destId="{B2EDAA08-D77A-49F7-8189-0F42B5864F93}" srcOrd="3" destOrd="0" presId="urn:microsoft.com/office/officeart/2005/8/layout/hChevron3"/>
    <dgm:cxn modelId="{CC0AFDEF-888C-4421-A1AC-97FAEDCC0F6F}" type="presParOf" srcId="{B474F1A7-4FB3-45CB-8B76-EC68808EE0B6}" destId="{43D26521-ECE4-470A-BE55-50D51841C96E}" srcOrd="4" destOrd="0" presId="urn:microsoft.com/office/officeart/2005/8/layout/hChevron3"/>
    <dgm:cxn modelId="{76E47B83-D068-45F6-AC92-1F6704893CCA}" type="presParOf" srcId="{B474F1A7-4FB3-45CB-8B76-EC68808EE0B6}" destId="{BB744C0A-9890-403D-BF36-5974C7575949}" srcOrd="5" destOrd="0" presId="urn:microsoft.com/office/officeart/2005/8/layout/hChevron3"/>
    <dgm:cxn modelId="{AB84EE84-E363-4D87-BD68-DE46F7A8413B}" type="presParOf" srcId="{B474F1A7-4FB3-45CB-8B76-EC68808EE0B6}" destId="{2CB7A3C0-A346-4B5B-8AB5-04884D94C23E}" srcOrd="6" destOrd="0" presId="urn:microsoft.com/office/officeart/2005/8/layout/hChevron3"/>
    <dgm:cxn modelId="{B0836D7A-55E1-44CB-8E49-426A85EE06E9}" type="presParOf" srcId="{B474F1A7-4FB3-45CB-8B76-EC68808EE0B6}" destId="{526B2692-E103-4FD0-A635-2F83ABA65F7B}" srcOrd="7" destOrd="0" presId="urn:microsoft.com/office/officeart/2005/8/layout/hChevron3"/>
    <dgm:cxn modelId="{5B7B0BD2-1BE3-425C-92A4-D45B82A574CF}" type="presParOf" srcId="{B474F1A7-4FB3-45CB-8B76-EC68808EE0B6}" destId="{E5FB6755-5A7B-4716-9862-65FBAA55FB70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51B3539-48A3-4520-8710-B0189513F7F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B7657A8-3F57-4316-BB12-0516C33C1A31}">
      <dgm:prSet phldrT="[Text]" custT="1"/>
      <dgm:spPr>
        <a:solidFill>
          <a:srgbClr val="FFC000"/>
        </a:solidFill>
      </dgm:spPr>
      <dgm:t>
        <a:bodyPr/>
        <a:lstStyle/>
        <a:p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利未记</a:t>
          </a:r>
          <a:endParaRPr lang="en-US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  <a:sym typeface="Arial"/>
          </a:endParaRPr>
        </a:p>
      </dgm:t>
    </dgm:pt>
    <dgm:pt modelId="{8CFE577F-B50F-4FB7-A079-003764F79FB7}" type="parTrans" cxnId="{D9AE9B33-BF3D-476E-A56F-07B4FEBF6EA9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AF6A74ED-4293-48C6-99BD-DDCFE92AE9FB}" type="sibTrans" cxnId="{D9AE9B33-BF3D-476E-A56F-07B4FEBF6EA9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83D15FE1-AFEF-4D3F-9E39-E4AF7360F89B}">
      <dgm:prSet phldrT="[Text]" custT="1"/>
      <dgm:spPr>
        <a:solidFill>
          <a:srgbClr val="FFC00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讨论目的</a:t>
          </a:r>
          <a:endParaRPr lang="en-US" altLang="zh-CN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3C39B58B-4256-4E6B-8FC4-4791598D5B77}" type="parTrans" cxnId="{EB6AB36B-993D-4E19-96AF-74B18D3FD64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CC4B3594-466E-47D8-9E43-29654A3EE717}" type="sibTrans" cxnId="{EB6AB36B-993D-4E19-96AF-74B18D3FD64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3C854575-3020-43FB-8F64-309505187225}">
      <dgm:prSet phldrT="[Text]" custT="1"/>
      <dgm:spPr>
        <a:solidFill>
          <a:srgbClr val="0070C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宗旨背景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70ED1253-CFC5-419C-AEFF-9B1EBE5B725E}" type="parTrans" cxnId="{DBA7A0E0-3E1A-4486-BB1B-47E69B7F06EC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C448AE77-81AB-41F7-80B6-172AF583D9D4}" type="sibTrans" cxnId="{DBA7A0E0-3E1A-4486-BB1B-47E69B7F06EC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85D5222D-7AD3-40DE-9942-0E63F3FAD308}">
      <dgm:prSet phldrT="[Text]" custT="1"/>
      <dgm:spPr>
        <a:solidFill>
          <a:srgbClr val="007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53340" rIns="26670" bIns="5334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altLang="zh-CN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20:13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8EB7C101-76AE-4AAF-9146-BFD8E9054FEA}" type="parTrans" cxnId="{AD56D4B6-79F5-42AA-9F4A-AB0DA552CBF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9E1AA2BC-1A23-4914-BC64-C7C65E1BE85A}" type="sibTrans" cxnId="{AD56D4B6-79F5-42AA-9F4A-AB0DA552CBF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42B04B6A-8E54-438C-9C37-05BD5FE4FB77}">
      <dgm:prSet phldrT="[Text]" custT="1"/>
      <dgm:spPr>
        <a:solidFill>
          <a:srgbClr val="0070C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可憎的事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BFFD1855-46A0-4DF2-AD80-DA944018D14E}" type="parTrans" cxnId="{9F00BBEC-154C-4DE5-B30D-0C6071002DE5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30A7B916-05B5-421D-8287-4BA8F70B8B12}" type="sibTrans" cxnId="{9F00BBEC-154C-4DE5-B30D-0C6071002DE5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B474F1A7-4FB3-45CB-8B76-EC68808EE0B6}" type="pres">
      <dgm:prSet presAssocID="{A51B3539-48A3-4520-8710-B0189513F7F2}" presName="Name0" presStyleCnt="0">
        <dgm:presLayoutVars>
          <dgm:dir/>
          <dgm:resizeHandles val="exact"/>
        </dgm:presLayoutVars>
      </dgm:prSet>
      <dgm:spPr/>
    </dgm:pt>
    <dgm:pt modelId="{48767370-9220-498E-A6DC-A02AA6D6C288}" type="pres">
      <dgm:prSet presAssocID="{AB7657A8-3F57-4316-BB12-0516C33C1A31}" presName="parTxOnly" presStyleLbl="node1" presStyleIdx="0" presStyleCnt="5">
        <dgm:presLayoutVars>
          <dgm:bulletEnabled val="1"/>
        </dgm:presLayoutVars>
      </dgm:prSet>
      <dgm:spPr/>
    </dgm:pt>
    <dgm:pt modelId="{22A9074A-FE10-485B-A0BC-385DE7FCADBE}" type="pres">
      <dgm:prSet presAssocID="{AF6A74ED-4293-48C6-99BD-DDCFE92AE9FB}" presName="parSpace" presStyleCnt="0"/>
      <dgm:spPr/>
    </dgm:pt>
    <dgm:pt modelId="{DF2F3296-34FC-4706-A856-3BACC0BCAAC8}" type="pres">
      <dgm:prSet presAssocID="{83D15FE1-AFEF-4D3F-9E39-E4AF7360F89B}" presName="parTxOnly" presStyleLbl="node1" presStyleIdx="1" presStyleCnt="5">
        <dgm:presLayoutVars>
          <dgm:bulletEnabled val="1"/>
        </dgm:presLayoutVars>
      </dgm:prSet>
      <dgm:spPr/>
    </dgm:pt>
    <dgm:pt modelId="{B2EDAA08-D77A-49F7-8189-0F42B5864F93}" type="pres">
      <dgm:prSet presAssocID="{CC4B3594-466E-47D8-9E43-29654A3EE717}" presName="parSpace" presStyleCnt="0"/>
      <dgm:spPr/>
    </dgm:pt>
    <dgm:pt modelId="{43D26521-ECE4-470A-BE55-50D51841C96E}" type="pres">
      <dgm:prSet presAssocID="{3C854575-3020-43FB-8F64-309505187225}" presName="parTxOnly" presStyleLbl="node1" presStyleIdx="2" presStyleCnt="5">
        <dgm:presLayoutVars>
          <dgm:bulletEnabled val="1"/>
        </dgm:presLayoutVars>
      </dgm:prSet>
      <dgm:spPr/>
    </dgm:pt>
    <dgm:pt modelId="{BB744C0A-9890-403D-BF36-5974C7575949}" type="pres">
      <dgm:prSet presAssocID="{C448AE77-81AB-41F7-80B6-172AF583D9D4}" presName="parSpace" presStyleCnt="0"/>
      <dgm:spPr/>
    </dgm:pt>
    <dgm:pt modelId="{2CB7A3C0-A346-4B5B-8AB5-04884D94C23E}" type="pres">
      <dgm:prSet presAssocID="{85D5222D-7AD3-40DE-9942-0E63F3FAD308}" presName="parTxOnly" presStyleLbl="node1" presStyleIdx="3" presStyleCnt="5">
        <dgm:presLayoutVars>
          <dgm:bulletEnabled val="1"/>
        </dgm:presLayoutVars>
      </dgm:prSet>
      <dgm:spPr>
        <a:xfrm>
          <a:off x="5342046" y="0"/>
          <a:ext cx="2225377" cy="443552"/>
        </a:xfrm>
        <a:prstGeom prst="chevron">
          <a:avLst/>
        </a:prstGeom>
      </dgm:spPr>
    </dgm:pt>
    <dgm:pt modelId="{526B2692-E103-4FD0-A635-2F83ABA65F7B}" type="pres">
      <dgm:prSet presAssocID="{9E1AA2BC-1A23-4914-BC64-C7C65E1BE85A}" presName="parSpace" presStyleCnt="0"/>
      <dgm:spPr/>
    </dgm:pt>
    <dgm:pt modelId="{E5FB6755-5A7B-4716-9862-65FBAA55FB70}" type="pres">
      <dgm:prSet presAssocID="{42B04B6A-8E54-438C-9C37-05BD5FE4FB77}" presName="parTxOnly" presStyleLbl="node1" presStyleIdx="4" presStyleCnt="5" custLinFactNeighborX="-305" custLinFactNeighborY="-10114">
        <dgm:presLayoutVars>
          <dgm:bulletEnabled val="1"/>
        </dgm:presLayoutVars>
      </dgm:prSet>
      <dgm:spPr/>
    </dgm:pt>
  </dgm:ptLst>
  <dgm:cxnLst>
    <dgm:cxn modelId="{930ACF0C-F7DB-4413-94A1-93950B4EDC97}" type="presOf" srcId="{AB7657A8-3F57-4316-BB12-0516C33C1A31}" destId="{48767370-9220-498E-A6DC-A02AA6D6C288}" srcOrd="0" destOrd="0" presId="urn:microsoft.com/office/officeart/2005/8/layout/hChevron3"/>
    <dgm:cxn modelId="{A1CBBF2C-B80D-4175-9DFE-8802B748F5DB}" type="presOf" srcId="{42B04B6A-8E54-438C-9C37-05BD5FE4FB77}" destId="{E5FB6755-5A7B-4716-9862-65FBAA55FB70}" srcOrd="0" destOrd="0" presId="urn:microsoft.com/office/officeart/2005/8/layout/hChevron3"/>
    <dgm:cxn modelId="{19569D2D-4DC7-4F53-9A31-ACFA1E82A380}" type="presOf" srcId="{85D5222D-7AD3-40DE-9942-0E63F3FAD308}" destId="{2CB7A3C0-A346-4B5B-8AB5-04884D94C23E}" srcOrd="0" destOrd="0" presId="urn:microsoft.com/office/officeart/2005/8/layout/hChevron3"/>
    <dgm:cxn modelId="{D9AE9B33-BF3D-476E-A56F-07B4FEBF6EA9}" srcId="{A51B3539-48A3-4520-8710-B0189513F7F2}" destId="{AB7657A8-3F57-4316-BB12-0516C33C1A31}" srcOrd="0" destOrd="0" parTransId="{8CFE577F-B50F-4FB7-A079-003764F79FB7}" sibTransId="{AF6A74ED-4293-48C6-99BD-DDCFE92AE9FB}"/>
    <dgm:cxn modelId="{EB6AB36B-993D-4E19-96AF-74B18D3FD643}" srcId="{A51B3539-48A3-4520-8710-B0189513F7F2}" destId="{83D15FE1-AFEF-4D3F-9E39-E4AF7360F89B}" srcOrd="1" destOrd="0" parTransId="{3C39B58B-4256-4E6B-8FC4-4791598D5B77}" sibTransId="{CC4B3594-466E-47D8-9E43-29654A3EE717}"/>
    <dgm:cxn modelId="{FE677257-3A7B-4C48-9C49-00A53C80D0C7}" type="presOf" srcId="{3C854575-3020-43FB-8F64-309505187225}" destId="{43D26521-ECE4-470A-BE55-50D51841C96E}" srcOrd="0" destOrd="0" presId="urn:microsoft.com/office/officeart/2005/8/layout/hChevron3"/>
    <dgm:cxn modelId="{176BAB7E-1F6A-4764-A64D-2247322EA60F}" type="presOf" srcId="{83D15FE1-AFEF-4D3F-9E39-E4AF7360F89B}" destId="{DF2F3296-34FC-4706-A856-3BACC0BCAAC8}" srcOrd="0" destOrd="0" presId="urn:microsoft.com/office/officeart/2005/8/layout/hChevron3"/>
    <dgm:cxn modelId="{AD56D4B6-79F5-42AA-9F4A-AB0DA552CBF3}" srcId="{A51B3539-48A3-4520-8710-B0189513F7F2}" destId="{85D5222D-7AD3-40DE-9942-0E63F3FAD308}" srcOrd="3" destOrd="0" parTransId="{8EB7C101-76AE-4AAF-9146-BFD8E9054FEA}" sibTransId="{9E1AA2BC-1A23-4914-BC64-C7C65E1BE85A}"/>
    <dgm:cxn modelId="{7E6630B7-EEBC-4755-BD7E-59E0CE88DA63}" type="presOf" srcId="{A51B3539-48A3-4520-8710-B0189513F7F2}" destId="{B474F1A7-4FB3-45CB-8B76-EC68808EE0B6}" srcOrd="0" destOrd="0" presId="urn:microsoft.com/office/officeart/2005/8/layout/hChevron3"/>
    <dgm:cxn modelId="{DBA7A0E0-3E1A-4486-BB1B-47E69B7F06EC}" srcId="{A51B3539-48A3-4520-8710-B0189513F7F2}" destId="{3C854575-3020-43FB-8F64-309505187225}" srcOrd="2" destOrd="0" parTransId="{70ED1253-CFC5-419C-AEFF-9B1EBE5B725E}" sibTransId="{C448AE77-81AB-41F7-80B6-172AF583D9D4}"/>
    <dgm:cxn modelId="{9F00BBEC-154C-4DE5-B30D-0C6071002DE5}" srcId="{A51B3539-48A3-4520-8710-B0189513F7F2}" destId="{42B04B6A-8E54-438C-9C37-05BD5FE4FB77}" srcOrd="4" destOrd="0" parTransId="{BFFD1855-46A0-4DF2-AD80-DA944018D14E}" sibTransId="{30A7B916-05B5-421D-8287-4BA8F70B8B12}"/>
    <dgm:cxn modelId="{B5637786-81F3-4709-95D1-E259CBD0EF95}" type="presParOf" srcId="{B474F1A7-4FB3-45CB-8B76-EC68808EE0B6}" destId="{48767370-9220-498E-A6DC-A02AA6D6C288}" srcOrd="0" destOrd="0" presId="urn:microsoft.com/office/officeart/2005/8/layout/hChevron3"/>
    <dgm:cxn modelId="{1721346D-196B-4011-B420-880B57EBDA76}" type="presParOf" srcId="{B474F1A7-4FB3-45CB-8B76-EC68808EE0B6}" destId="{22A9074A-FE10-485B-A0BC-385DE7FCADBE}" srcOrd="1" destOrd="0" presId="urn:microsoft.com/office/officeart/2005/8/layout/hChevron3"/>
    <dgm:cxn modelId="{E45F73D5-AB32-418F-AAB1-0A564A8ED137}" type="presParOf" srcId="{B474F1A7-4FB3-45CB-8B76-EC68808EE0B6}" destId="{DF2F3296-34FC-4706-A856-3BACC0BCAAC8}" srcOrd="2" destOrd="0" presId="urn:microsoft.com/office/officeart/2005/8/layout/hChevron3"/>
    <dgm:cxn modelId="{73FD0E7D-9941-4A55-9A38-B492F5E96DE2}" type="presParOf" srcId="{B474F1A7-4FB3-45CB-8B76-EC68808EE0B6}" destId="{B2EDAA08-D77A-49F7-8189-0F42B5864F93}" srcOrd="3" destOrd="0" presId="urn:microsoft.com/office/officeart/2005/8/layout/hChevron3"/>
    <dgm:cxn modelId="{CC0AFDEF-888C-4421-A1AC-97FAEDCC0F6F}" type="presParOf" srcId="{B474F1A7-4FB3-45CB-8B76-EC68808EE0B6}" destId="{43D26521-ECE4-470A-BE55-50D51841C96E}" srcOrd="4" destOrd="0" presId="urn:microsoft.com/office/officeart/2005/8/layout/hChevron3"/>
    <dgm:cxn modelId="{76E47B83-D068-45F6-AC92-1F6704893CCA}" type="presParOf" srcId="{B474F1A7-4FB3-45CB-8B76-EC68808EE0B6}" destId="{BB744C0A-9890-403D-BF36-5974C7575949}" srcOrd="5" destOrd="0" presId="urn:microsoft.com/office/officeart/2005/8/layout/hChevron3"/>
    <dgm:cxn modelId="{AB84EE84-E363-4D87-BD68-DE46F7A8413B}" type="presParOf" srcId="{B474F1A7-4FB3-45CB-8B76-EC68808EE0B6}" destId="{2CB7A3C0-A346-4B5B-8AB5-04884D94C23E}" srcOrd="6" destOrd="0" presId="urn:microsoft.com/office/officeart/2005/8/layout/hChevron3"/>
    <dgm:cxn modelId="{B0836D7A-55E1-44CB-8E49-426A85EE06E9}" type="presParOf" srcId="{B474F1A7-4FB3-45CB-8B76-EC68808EE0B6}" destId="{526B2692-E103-4FD0-A635-2F83ABA65F7B}" srcOrd="7" destOrd="0" presId="urn:microsoft.com/office/officeart/2005/8/layout/hChevron3"/>
    <dgm:cxn modelId="{5B7B0BD2-1BE3-425C-92A4-D45B82A574CF}" type="presParOf" srcId="{B474F1A7-4FB3-45CB-8B76-EC68808EE0B6}" destId="{E5FB6755-5A7B-4716-9862-65FBAA55FB70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1B3539-48A3-4520-8710-B0189513F7F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B7657A8-3F57-4316-BB12-0516C33C1A31}">
      <dgm:prSet phldrT="[Text]" custT="1"/>
      <dgm:spPr>
        <a:solidFill>
          <a:srgbClr val="FFC000"/>
        </a:solidFill>
      </dgm:spPr>
      <dgm:t>
        <a:bodyPr/>
        <a:lstStyle/>
        <a:p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利未记</a:t>
          </a:r>
          <a:endParaRPr lang="en-US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  <a:sym typeface="Arial"/>
          </a:endParaRPr>
        </a:p>
      </dgm:t>
    </dgm:pt>
    <dgm:pt modelId="{8CFE577F-B50F-4FB7-A079-003764F79FB7}" type="parTrans" cxnId="{D9AE9B33-BF3D-476E-A56F-07B4FEBF6EA9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AF6A74ED-4293-48C6-99BD-DDCFE92AE9FB}" type="sibTrans" cxnId="{D9AE9B33-BF3D-476E-A56F-07B4FEBF6EA9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83D15FE1-AFEF-4D3F-9E39-E4AF7360F89B}">
      <dgm:prSet phldrT="[Text]" custT="1"/>
      <dgm:spPr>
        <a:solidFill>
          <a:srgbClr val="FFC00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讨论目的</a:t>
          </a:r>
          <a:endParaRPr lang="en-US" altLang="zh-CN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3C39B58B-4256-4E6B-8FC4-4791598D5B77}" type="parTrans" cxnId="{EB6AB36B-993D-4E19-96AF-74B18D3FD64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CC4B3594-466E-47D8-9E43-29654A3EE717}" type="sibTrans" cxnId="{EB6AB36B-993D-4E19-96AF-74B18D3FD64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3C854575-3020-43FB-8F64-309505187225}">
      <dgm:prSet phldrT="[Text]" custT="1"/>
      <dgm:spPr>
        <a:solidFill>
          <a:srgbClr val="FFC00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宗旨背景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70ED1253-CFC5-419C-AEFF-9B1EBE5B725E}" type="parTrans" cxnId="{DBA7A0E0-3E1A-4486-BB1B-47E69B7F06EC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C448AE77-81AB-41F7-80B6-172AF583D9D4}" type="sibTrans" cxnId="{DBA7A0E0-3E1A-4486-BB1B-47E69B7F06EC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85D5222D-7AD3-40DE-9942-0E63F3FAD308}">
      <dgm:prSet phldrT="[Text]" custT="1"/>
      <dgm:spPr>
        <a:solidFill>
          <a:srgbClr val="007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53340" rIns="26670" bIns="5334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altLang="zh-CN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20:13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8EB7C101-76AE-4AAF-9146-BFD8E9054FEA}" type="parTrans" cxnId="{AD56D4B6-79F5-42AA-9F4A-AB0DA552CBF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9E1AA2BC-1A23-4914-BC64-C7C65E1BE85A}" type="sibTrans" cxnId="{AD56D4B6-79F5-42AA-9F4A-AB0DA552CBF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42B04B6A-8E54-438C-9C37-05BD5FE4FB77}">
      <dgm:prSet phldrT="[Text]" custT="1"/>
      <dgm:spPr>
        <a:solidFill>
          <a:srgbClr val="0070C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可憎的事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BFFD1855-46A0-4DF2-AD80-DA944018D14E}" type="parTrans" cxnId="{9F00BBEC-154C-4DE5-B30D-0C6071002DE5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30A7B916-05B5-421D-8287-4BA8F70B8B12}" type="sibTrans" cxnId="{9F00BBEC-154C-4DE5-B30D-0C6071002DE5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B474F1A7-4FB3-45CB-8B76-EC68808EE0B6}" type="pres">
      <dgm:prSet presAssocID="{A51B3539-48A3-4520-8710-B0189513F7F2}" presName="Name0" presStyleCnt="0">
        <dgm:presLayoutVars>
          <dgm:dir/>
          <dgm:resizeHandles val="exact"/>
        </dgm:presLayoutVars>
      </dgm:prSet>
      <dgm:spPr/>
    </dgm:pt>
    <dgm:pt modelId="{48767370-9220-498E-A6DC-A02AA6D6C288}" type="pres">
      <dgm:prSet presAssocID="{AB7657A8-3F57-4316-BB12-0516C33C1A31}" presName="parTxOnly" presStyleLbl="node1" presStyleIdx="0" presStyleCnt="5">
        <dgm:presLayoutVars>
          <dgm:bulletEnabled val="1"/>
        </dgm:presLayoutVars>
      </dgm:prSet>
      <dgm:spPr/>
    </dgm:pt>
    <dgm:pt modelId="{22A9074A-FE10-485B-A0BC-385DE7FCADBE}" type="pres">
      <dgm:prSet presAssocID="{AF6A74ED-4293-48C6-99BD-DDCFE92AE9FB}" presName="parSpace" presStyleCnt="0"/>
      <dgm:spPr/>
    </dgm:pt>
    <dgm:pt modelId="{DF2F3296-34FC-4706-A856-3BACC0BCAAC8}" type="pres">
      <dgm:prSet presAssocID="{83D15FE1-AFEF-4D3F-9E39-E4AF7360F89B}" presName="parTxOnly" presStyleLbl="node1" presStyleIdx="1" presStyleCnt="5">
        <dgm:presLayoutVars>
          <dgm:bulletEnabled val="1"/>
        </dgm:presLayoutVars>
      </dgm:prSet>
      <dgm:spPr/>
    </dgm:pt>
    <dgm:pt modelId="{B2EDAA08-D77A-49F7-8189-0F42B5864F93}" type="pres">
      <dgm:prSet presAssocID="{CC4B3594-466E-47D8-9E43-29654A3EE717}" presName="parSpace" presStyleCnt="0"/>
      <dgm:spPr/>
    </dgm:pt>
    <dgm:pt modelId="{43D26521-ECE4-470A-BE55-50D51841C96E}" type="pres">
      <dgm:prSet presAssocID="{3C854575-3020-43FB-8F64-309505187225}" presName="parTxOnly" presStyleLbl="node1" presStyleIdx="2" presStyleCnt="5">
        <dgm:presLayoutVars>
          <dgm:bulletEnabled val="1"/>
        </dgm:presLayoutVars>
      </dgm:prSet>
      <dgm:spPr/>
    </dgm:pt>
    <dgm:pt modelId="{BB744C0A-9890-403D-BF36-5974C7575949}" type="pres">
      <dgm:prSet presAssocID="{C448AE77-81AB-41F7-80B6-172AF583D9D4}" presName="parSpace" presStyleCnt="0"/>
      <dgm:spPr/>
    </dgm:pt>
    <dgm:pt modelId="{2CB7A3C0-A346-4B5B-8AB5-04884D94C23E}" type="pres">
      <dgm:prSet presAssocID="{85D5222D-7AD3-40DE-9942-0E63F3FAD308}" presName="parTxOnly" presStyleLbl="node1" presStyleIdx="3" presStyleCnt="5">
        <dgm:presLayoutVars>
          <dgm:bulletEnabled val="1"/>
        </dgm:presLayoutVars>
      </dgm:prSet>
      <dgm:spPr>
        <a:xfrm>
          <a:off x="5342046" y="0"/>
          <a:ext cx="2225377" cy="443552"/>
        </a:xfrm>
        <a:prstGeom prst="chevron">
          <a:avLst/>
        </a:prstGeom>
      </dgm:spPr>
    </dgm:pt>
    <dgm:pt modelId="{526B2692-E103-4FD0-A635-2F83ABA65F7B}" type="pres">
      <dgm:prSet presAssocID="{9E1AA2BC-1A23-4914-BC64-C7C65E1BE85A}" presName="parSpace" presStyleCnt="0"/>
      <dgm:spPr/>
    </dgm:pt>
    <dgm:pt modelId="{E5FB6755-5A7B-4716-9862-65FBAA55FB70}" type="pres">
      <dgm:prSet presAssocID="{42B04B6A-8E54-438C-9C37-05BD5FE4FB77}" presName="parTxOnly" presStyleLbl="node1" presStyleIdx="4" presStyleCnt="5" custLinFactNeighborX="-305" custLinFactNeighborY="-10114">
        <dgm:presLayoutVars>
          <dgm:bulletEnabled val="1"/>
        </dgm:presLayoutVars>
      </dgm:prSet>
      <dgm:spPr/>
    </dgm:pt>
  </dgm:ptLst>
  <dgm:cxnLst>
    <dgm:cxn modelId="{930ACF0C-F7DB-4413-94A1-93950B4EDC97}" type="presOf" srcId="{AB7657A8-3F57-4316-BB12-0516C33C1A31}" destId="{48767370-9220-498E-A6DC-A02AA6D6C288}" srcOrd="0" destOrd="0" presId="urn:microsoft.com/office/officeart/2005/8/layout/hChevron3"/>
    <dgm:cxn modelId="{A1CBBF2C-B80D-4175-9DFE-8802B748F5DB}" type="presOf" srcId="{42B04B6A-8E54-438C-9C37-05BD5FE4FB77}" destId="{E5FB6755-5A7B-4716-9862-65FBAA55FB70}" srcOrd="0" destOrd="0" presId="urn:microsoft.com/office/officeart/2005/8/layout/hChevron3"/>
    <dgm:cxn modelId="{19569D2D-4DC7-4F53-9A31-ACFA1E82A380}" type="presOf" srcId="{85D5222D-7AD3-40DE-9942-0E63F3FAD308}" destId="{2CB7A3C0-A346-4B5B-8AB5-04884D94C23E}" srcOrd="0" destOrd="0" presId="urn:microsoft.com/office/officeart/2005/8/layout/hChevron3"/>
    <dgm:cxn modelId="{D9AE9B33-BF3D-476E-A56F-07B4FEBF6EA9}" srcId="{A51B3539-48A3-4520-8710-B0189513F7F2}" destId="{AB7657A8-3F57-4316-BB12-0516C33C1A31}" srcOrd="0" destOrd="0" parTransId="{8CFE577F-B50F-4FB7-A079-003764F79FB7}" sibTransId="{AF6A74ED-4293-48C6-99BD-DDCFE92AE9FB}"/>
    <dgm:cxn modelId="{EB6AB36B-993D-4E19-96AF-74B18D3FD643}" srcId="{A51B3539-48A3-4520-8710-B0189513F7F2}" destId="{83D15FE1-AFEF-4D3F-9E39-E4AF7360F89B}" srcOrd="1" destOrd="0" parTransId="{3C39B58B-4256-4E6B-8FC4-4791598D5B77}" sibTransId="{CC4B3594-466E-47D8-9E43-29654A3EE717}"/>
    <dgm:cxn modelId="{FE677257-3A7B-4C48-9C49-00A53C80D0C7}" type="presOf" srcId="{3C854575-3020-43FB-8F64-309505187225}" destId="{43D26521-ECE4-470A-BE55-50D51841C96E}" srcOrd="0" destOrd="0" presId="urn:microsoft.com/office/officeart/2005/8/layout/hChevron3"/>
    <dgm:cxn modelId="{176BAB7E-1F6A-4764-A64D-2247322EA60F}" type="presOf" srcId="{83D15FE1-AFEF-4D3F-9E39-E4AF7360F89B}" destId="{DF2F3296-34FC-4706-A856-3BACC0BCAAC8}" srcOrd="0" destOrd="0" presId="urn:microsoft.com/office/officeart/2005/8/layout/hChevron3"/>
    <dgm:cxn modelId="{AD56D4B6-79F5-42AA-9F4A-AB0DA552CBF3}" srcId="{A51B3539-48A3-4520-8710-B0189513F7F2}" destId="{85D5222D-7AD3-40DE-9942-0E63F3FAD308}" srcOrd="3" destOrd="0" parTransId="{8EB7C101-76AE-4AAF-9146-BFD8E9054FEA}" sibTransId="{9E1AA2BC-1A23-4914-BC64-C7C65E1BE85A}"/>
    <dgm:cxn modelId="{7E6630B7-EEBC-4755-BD7E-59E0CE88DA63}" type="presOf" srcId="{A51B3539-48A3-4520-8710-B0189513F7F2}" destId="{B474F1A7-4FB3-45CB-8B76-EC68808EE0B6}" srcOrd="0" destOrd="0" presId="urn:microsoft.com/office/officeart/2005/8/layout/hChevron3"/>
    <dgm:cxn modelId="{DBA7A0E0-3E1A-4486-BB1B-47E69B7F06EC}" srcId="{A51B3539-48A3-4520-8710-B0189513F7F2}" destId="{3C854575-3020-43FB-8F64-309505187225}" srcOrd="2" destOrd="0" parTransId="{70ED1253-CFC5-419C-AEFF-9B1EBE5B725E}" sibTransId="{C448AE77-81AB-41F7-80B6-172AF583D9D4}"/>
    <dgm:cxn modelId="{9F00BBEC-154C-4DE5-B30D-0C6071002DE5}" srcId="{A51B3539-48A3-4520-8710-B0189513F7F2}" destId="{42B04B6A-8E54-438C-9C37-05BD5FE4FB77}" srcOrd="4" destOrd="0" parTransId="{BFFD1855-46A0-4DF2-AD80-DA944018D14E}" sibTransId="{30A7B916-05B5-421D-8287-4BA8F70B8B12}"/>
    <dgm:cxn modelId="{B5637786-81F3-4709-95D1-E259CBD0EF95}" type="presParOf" srcId="{B474F1A7-4FB3-45CB-8B76-EC68808EE0B6}" destId="{48767370-9220-498E-A6DC-A02AA6D6C288}" srcOrd="0" destOrd="0" presId="urn:microsoft.com/office/officeart/2005/8/layout/hChevron3"/>
    <dgm:cxn modelId="{1721346D-196B-4011-B420-880B57EBDA76}" type="presParOf" srcId="{B474F1A7-4FB3-45CB-8B76-EC68808EE0B6}" destId="{22A9074A-FE10-485B-A0BC-385DE7FCADBE}" srcOrd="1" destOrd="0" presId="urn:microsoft.com/office/officeart/2005/8/layout/hChevron3"/>
    <dgm:cxn modelId="{E45F73D5-AB32-418F-AAB1-0A564A8ED137}" type="presParOf" srcId="{B474F1A7-4FB3-45CB-8B76-EC68808EE0B6}" destId="{DF2F3296-34FC-4706-A856-3BACC0BCAAC8}" srcOrd="2" destOrd="0" presId="urn:microsoft.com/office/officeart/2005/8/layout/hChevron3"/>
    <dgm:cxn modelId="{73FD0E7D-9941-4A55-9A38-B492F5E96DE2}" type="presParOf" srcId="{B474F1A7-4FB3-45CB-8B76-EC68808EE0B6}" destId="{B2EDAA08-D77A-49F7-8189-0F42B5864F93}" srcOrd="3" destOrd="0" presId="urn:microsoft.com/office/officeart/2005/8/layout/hChevron3"/>
    <dgm:cxn modelId="{CC0AFDEF-888C-4421-A1AC-97FAEDCC0F6F}" type="presParOf" srcId="{B474F1A7-4FB3-45CB-8B76-EC68808EE0B6}" destId="{43D26521-ECE4-470A-BE55-50D51841C96E}" srcOrd="4" destOrd="0" presId="urn:microsoft.com/office/officeart/2005/8/layout/hChevron3"/>
    <dgm:cxn modelId="{76E47B83-D068-45F6-AC92-1F6704893CCA}" type="presParOf" srcId="{B474F1A7-4FB3-45CB-8B76-EC68808EE0B6}" destId="{BB744C0A-9890-403D-BF36-5974C7575949}" srcOrd="5" destOrd="0" presId="urn:microsoft.com/office/officeart/2005/8/layout/hChevron3"/>
    <dgm:cxn modelId="{AB84EE84-E363-4D87-BD68-DE46F7A8413B}" type="presParOf" srcId="{B474F1A7-4FB3-45CB-8B76-EC68808EE0B6}" destId="{2CB7A3C0-A346-4B5B-8AB5-04884D94C23E}" srcOrd="6" destOrd="0" presId="urn:microsoft.com/office/officeart/2005/8/layout/hChevron3"/>
    <dgm:cxn modelId="{B0836D7A-55E1-44CB-8E49-426A85EE06E9}" type="presParOf" srcId="{B474F1A7-4FB3-45CB-8B76-EC68808EE0B6}" destId="{526B2692-E103-4FD0-A635-2F83ABA65F7B}" srcOrd="7" destOrd="0" presId="urn:microsoft.com/office/officeart/2005/8/layout/hChevron3"/>
    <dgm:cxn modelId="{5B7B0BD2-1BE3-425C-92A4-D45B82A574CF}" type="presParOf" srcId="{B474F1A7-4FB3-45CB-8B76-EC68808EE0B6}" destId="{E5FB6755-5A7B-4716-9862-65FBAA55FB70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51B3539-48A3-4520-8710-B0189513F7F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B7657A8-3F57-4316-BB12-0516C33C1A31}">
      <dgm:prSet phldrT="[Text]" custT="1"/>
      <dgm:spPr>
        <a:solidFill>
          <a:srgbClr val="FFC000"/>
        </a:solidFill>
      </dgm:spPr>
      <dgm:t>
        <a:bodyPr/>
        <a:lstStyle/>
        <a:p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利未记</a:t>
          </a:r>
          <a:endParaRPr lang="en-US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  <a:sym typeface="Arial"/>
          </a:endParaRPr>
        </a:p>
      </dgm:t>
    </dgm:pt>
    <dgm:pt modelId="{8CFE577F-B50F-4FB7-A079-003764F79FB7}" type="parTrans" cxnId="{D9AE9B33-BF3D-476E-A56F-07B4FEBF6EA9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AF6A74ED-4293-48C6-99BD-DDCFE92AE9FB}" type="sibTrans" cxnId="{D9AE9B33-BF3D-476E-A56F-07B4FEBF6EA9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83D15FE1-AFEF-4D3F-9E39-E4AF7360F89B}">
      <dgm:prSet phldrT="[Text]" custT="1"/>
      <dgm:spPr>
        <a:solidFill>
          <a:srgbClr val="FFC00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讨论目的</a:t>
          </a:r>
          <a:endParaRPr lang="en-US" altLang="zh-CN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3C39B58B-4256-4E6B-8FC4-4791598D5B77}" type="parTrans" cxnId="{EB6AB36B-993D-4E19-96AF-74B18D3FD64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CC4B3594-466E-47D8-9E43-29654A3EE717}" type="sibTrans" cxnId="{EB6AB36B-993D-4E19-96AF-74B18D3FD64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3C854575-3020-43FB-8F64-309505187225}">
      <dgm:prSet phldrT="[Text]" custT="1"/>
      <dgm:spPr>
        <a:solidFill>
          <a:srgbClr val="FFC00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宗旨背景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70ED1253-CFC5-419C-AEFF-9B1EBE5B725E}" type="parTrans" cxnId="{DBA7A0E0-3E1A-4486-BB1B-47E69B7F06EC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C448AE77-81AB-41F7-80B6-172AF583D9D4}" type="sibTrans" cxnId="{DBA7A0E0-3E1A-4486-BB1B-47E69B7F06EC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85D5222D-7AD3-40DE-9942-0E63F3FAD308}">
      <dgm:prSet phldrT="[Text]" custT="1"/>
      <dgm:spPr>
        <a:solidFill>
          <a:srgbClr val="007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53340" rIns="26670" bIns="5334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altLang="zh-CN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20:13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8EB7C101-76AE-4AAF-9146-BFD8E9054FEA}" type="parTrans" cxnId="{AD56D4B6-79F5-42AA-9F4A-AB0DA552CBF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9E1AA2BC-1A23-4914-BC64-C7C65E1BE85A}" type="sibTrans" cxnId="{AD56D4B6-79F5-42AA-9F4A-AB0DA552CBF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42B04B6A-8E54-438C-9C37-05BD5FE4FB77}">
      <dgm:prSet phldrT="[Text]" custT="1"/>
      <dgm:spPr>
        <a:solidFill>
          <a:srgbClr val="0070C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可憎的事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BFFD1855-46A0-4DF2-AD80-DA944018D14E}" type="parTrans" cxnId="{9F00BBEC-154C-4DE5-B30D-0C6071002DE5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30A7B916-05B5-421D-8287-4BA8F70B8B12}" type="sibTrans" cxnId="{9F00BBEC-154C-4DE5-B30D-0C6071002DE5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B474F1A7-4FB3-45CB-8B76-EC68808EE0B6}" type="pres">
      <dgm:prSet presAssocID="{A51B3539-48A3-4520-8710-B0189513F7F2}" presName="Name0" presStyleCnt="0">
        <dgm:presLayoutVars>
          <dgm:dir/>
          <dgm:resizeHandles val="exact"/>
        </dgm:presLayoutVars>
      </dgm:prSet>
      <dgm:spPr/>
    </dgm:pt>
    <dgm:pt modelId="{48767370-9220-498E-A6DC-A02AA6D6C288}" type="pres">
      <dgm:prSet presAssocID="{AB7657A8-3F57-4316-BB12-0516C33C1A31}" presName="parTxOnly" presStyleLbl="node1" presStyleIdx="0" presStyleCnt="5">
        <dgm:presLayoutVars>
          <dgm:bulletEnabled val="1"/>
        </dgm:presLayoutVars>
      </dgm:prSet>
      <dgm:spPr/>
    </dgm:pt>
    <dgm:pt modelId="{22A9074A-FE10-485B-A0BC-385DE7FCADBE}" type="pres">
      <dgm:prSet presAssocID="{AF6A74ED-4293-48C6-99BD-DDCFE92AE9FB}" presName="parSpace" presStyleCnt="0"/>
      <dgm:spPr/>
    </dgm:pt>
    <dgm:pt modelId="{DF2F3296-34FC-4706-A856-3BACC0BCAAC8}" type="pres">
      <dgm:prSet presAssocID="{83D15FE1-AFEF-4D3F-9E39-E4AF7360F89B}" presName="parTxOnly" presStyleLbl="node1" presStyleIdx="1" presStyleCnt="5">
        <dgm:presLayoutVars>
          <dgm:bulletEnabled val="1"/>
        </dgm:presLayoutVars>
      </dgm:prSet>
      <dgm:spPr/>
    </dgm:pt>
    <dgm:pt modelId="{B2EDAA08-D77A-49F7-8189-0F42B5864F93}" type="pres">
      <dgm:prSet presAssocID="{CC4B3594-466E-47D8-9E43-29654A3EE717}" presName="parSpace" presStyleCnt="0"/>
      <dgm:spPr/>
    </dgm:pt>
    <dgm:pt modelId="{43D26521-ECE4-470A-BE55-50D51841C96E}" type="pres">
      <dgm:prSet presAssocID="{3C854575-3020-43FB-8F64-309505187225}" presName="parTxOnly" presStyleLbl="node1" presStyleIdx="2" presStyleCnt="5">
        <dgm:presLayoutVars>
          <dgm:bulletEnabled val="1"/>
        </dgm:presLayoutVars>
      </dgm:prSet>
      <dgm:spPr/>
    </dgm:pt>
    <dgm:pt modelId="{BB744C0A-9890-403D-BF36-5974C7575949}" type="pres">
      <dgm:prSet presAssocID="{C448AE77-81AB-41F7-80B6-172AF583D9D4}" presName="parSpace" presStyleCnt="0"/>
      <dgm:spPr/>
    </dgm:pt>
    <dgm:pt modelId="{2CB7A3C0-A346-4B5B-8AB5-04884D94C23E}" type="pres">
      <dgm:prSet presAssocID="{85D5222D-7AD3-40DE-9942-0E63F3FAD308}" presName="parTxOnly" presStyleLbl="node1" presStyleIdx="3" presStyleCnt="5">
        <dgm:presLayoutVars>
          <dgm:bulletEnabled val="1"/>
        </dgm:presLayoutVars>
      </dgm:prSet>
      <dgm:spPr>
        <a:xfrm>
          <a:off x="5342046" y="0"/>
          <a:ext cx="2225377" cy="443552"/>
        </a:xfrm>
        <a:prstGeom prst="chevron">
          <a:avLst/>
        </a:prstGeom>
      </dgm:spPr>
    </dgm:pt>
    <dgm:pt modelId="{526B2692-E103-4FD0-A635-2F83ABA65F7B}" type="pres">
      <dgm:prSet presAssocID="{9E1AA2BC-1A23-4914-BC64-C7C65E1BE85A}" presName="parSpace" presStyleCnt="0"/>
      <dgm:spPr/>
    </dgm:pt>
    <dgm:pt modelId="{E5FB6755-5A7B-4716-9862-65FBAA55FB70}" type="pres">
      <dgm:prSet presAssocID="{42B04B6A-8E54-438C-9C37-05BD5FE4FB77}" presName="parTxOnly" presStyleLbl="node1" presStyleIdx="4" presStyleCnt="5" custLinFactNeighborX="-305" custLinFactNeighborY="-10114">
        <dgm:presLayoutVars>
          <dgm:bulletEnabled val="1"/>
        </dgm:presLayoutVars>
      </dgm:prSet>
      <dgm:spPr/>
    </dgm:pt>
  </dgm:ptLst>
  <dgm:cxnLst>
    <dgm:cxn modelId="{930ACF0C-F7DB-4413-94A1-93950B4EDC97}" type="presOf" srcId="{AB7657A8-3F57-4316-BB12-0516C33C1A31}" destId="{48767370-9220-498E-A6DC-A02AA6D6C288}" srcOrd="0" destOrd="0" presId="urn:microsoft.com/office/officeart/2005/8/layout/hChevron3"/>
    <dgm:cxn modelId="{A1CBBF2C-B80D-4175-9DFE-8802B748F5DB}" type="presOf" srcId="{42B04B6A-8E54-438C-9C37-05BD5FE4FB77}" destId="{E5FB6755-5A7B-4716-9862-65FBAA55FB70}" srcOrd="0" destOrd="0" presId="urn:microsoft.com/office/officeart/2005/8/layout/hChevron3"/>
    <dgm:cxn modelId="{19569D2D-4DC7-4F53-9A31-ACFA1E82A380}" type="presOf" srcId="{85D5222D-7AD3-40DE-9942-0E63F3FAD308}" destId="{2CB7A3C0-A346-4B5B-8AB5-04884D94C23E}" srcOrd="0" destOrd="0" presId="urn:microsoft.com/office/officeart/2005/8/layout/hChevron3"/>
    <dgm:cxn modelId="{D9AE9B33-BF3D-476E-A56F-07B4FEBF6EA9}" srcId="{A51B3539-48A3-4520-8710-B0189513F7F2}" destId="{AB7657A8-3F57-4316-BB12-0516C33C1A31}" srcOrd="0" destOrd="0" parTransId="{8CFE577F-B50F-4FB7-A079-003764F79FB7}" sibTransId="{AF6A74ED-4293-48C6-99BD-DDCFE92AE9FB}"/>
    <dgm:cxn modelId="{EB6AB36B-993D-4E19-96AF-74B18D3FD643}" srcId="{A51B3539-48A3-4520-8710-B0189513F7F2}" destId="{83D15FE1-AFEF-4D3F-9E39-E4AF7360F89B}" srcOrd="1" destOrd="0" parTransId="{3C39B58B-4256-4E6B-8FC4-4791598D5B77}" sibTransId="{CC4B3594-466E-47D8-9E43-29654A3EE717}"/>
    <dgm:cxn modelId="{FE677257-3A7B-4C48-9C49-00A53C80D0C7}" type="presOf" srcId="{3C854575-3020-43FB-8F64-309505187225}" destId="{43D26521-ECE4-470A-BE55-50D51841C96E}" srcOrd="0" destOrd="0" presId="urn:microsoft.com/office/officeart/2005/8/layout/hChevron3"/>
    <dgm:cxn modelId="{176BAB7E-1F6A-4764-A64D-2247322EA60F}" type="presOf" srcId="{83D15FE1-AFEF-4D3F-9E39-E4AF7360F89B}" destId="{DF2F3296-34FC-4706-A856-3BACC0BCAAC8}" srcOrd="0" destOrd="0" presId="urn:microsoft.com/office/officeart/2005/8/layout/hChevron3"/>
    <dgm:cxn modelId="{AD56D4B6-79F5-42AA-9F4A-AB0DA552CBF3}" srcId="{A51B3539-48A3-4520-8710-B0189513F7F2}" destId="{85D5222D-7AD3-40DE-9942-0E63F3FAD308}" srcOrd="3" destOrd="0" parTransId="{8EB7C101-76AE-4AAF-9146-BFD8E9054FEA}" sibTransId="{9E1AA2BC-1A23-4914-BC64-C7C65E1BE85A}"/>
    <dgm:cxn modelId="{7E6630B7-EEBC-4755-BD7E-59E0CE88DA63}" type="presOf" srcId="{A51B3539-48A3-4520-8710-B0189513F7F2}" destId="{B474F1A7-4FB3-45CB-8B76-EC68808EE0B6}" srcOrd="0" destOrd="0" presId="urn:microsoft.com/office/officeart/2005/8/layout/hChevron3"/>
    <dgm:cxn modelId="{DBA7A0E0-3E1A-4486-BB1B-47E69B7F06EC}" srcId="{A51B3539-48A3-4520-8710-B0189513F7F2}" destId="{3C854575-3020-43FB-8F64-309505187225}" srcOrd="2" destOrd="0" parTransId="{70ED1253-CFC5-419C-AEFF-9B1EBE5B725E}" sibTransId="{C448AE77-81AB-41F7-80B6-172AF583D9D4}"/>
    <dgm:cxn modelId="{9F00BBEC-154C-4DE5-B30D-0C6071002DE5}" srcId="{A51B3539-48A3-4520-8710-B0189513F7F2}" destId="{42B04B6A-8E54-438C-9C37-05BD5FE4FB77}" srcOrd="4" destOrd="0" parTransId="{BFFD1855-46A0-4DF2-AD80-DA944018D14E}" sibTransId="{30A7B916-05B5-421D-8287-4BA8F70B8B12}"/>
    <dgm:cxn modelId="{B5637786-81F3-4709-95D1-E259CBD0EF95}" type="presParOf" srcId="{B474F1A7-4FB3-45CB-8B76-EC68808EE0B6}" destId="{48767370-9220-498E-A6DC-A02AA6D6C288}" srcOrd="0" destOrd="0" presId="urn:microsoft.com/office/officeart/2005/8/layout/hChevron3"/>
    <dgm:cxn modelId="{1721346D-196B-4011-B420-880B57EBDA76}" type="presParOf" srcId="{B474F1A7-4FB3-45CB-8B76-EC68808EE0B6}" destId="{22A9074A-FE10-485B-A0BC-385DE7FCADBE}" srcOrd="1" destOrd="0" presId="urn:microsoft.com/office/officeart/2005/8/layout/hChevron3"/>
    <dgm:cxn modelId="{E45F73D5-AB32-418F-AAB1-0A564A8ED137}" type="presParOf" srcId="{B474F1A7-4FB3-45CB-8B76-EC68808EE0B6}" destId="{DF2F3296-34FC-4706-A856-3BACC0BCAAC8}" srcOrd="2" destOrd="0" presId="urn:microsoft.com/office/officeart/2005/8/layout/hChevron3"/>
    <dgm:cxn modelId="{73FD0E7D-9941-4A55-9A38-B492F5E96DE2}" type="presParOf" srcId="{B474F1A7-4FB3-45CB-8B76-EC68808EE0B6}" destId="{B2EDAA08-D77A-49F7-8189-0F42B5864F93}" srcOrd="3" destOrd="0" presId="urn:microsoft.com/office/officeart/2005/8/layout/hChevron3"/>
    <dgm:cxn modelId="{CC0AFDEF-888C-4421-A1AC-97FAEDCC0F6F}" type="presParOf" srcId="{B474F1A7-4FB3-45CB-8B76-EC68808EE0B6}" destId="{43D26521-ECE4-470A-BE55-50D51841C96E}" srcOrd="4" destOrd="0" presId="urn:microsoft.com/office/officeart/2005/8/layout/hChevron3"/>
    <dgm:cxn modelId="{76E47B83-D068-45F6-AC92-1F6704893CCA}" type="presParOf" srcId="{B474F1A7-4FB3-45CB-8B76-EC68808EE0B6}" destId="{BB744C0A-9890-403D-BF36-5974C7575949}" srcOrd="5" destOrd="0" presId="urn:microsoft.com/office/officeart/2005/8/layout/hChevron3"/>
    <dgm:cxn modelId="{AB84EE84-E363-4D87-BD68-DE46F7A8413B}" type="presParOf" srcId="{B474F1A7-4FB3-45CB-8B76-EC68808EE0B6}" destId="{2CB7A3C0-A346-4B5B-8AB5-04884D94C23E}" srcOrd="6" destOrd="0" presId="urn:microsoft.com/office/officeart/2005/8/layout/hChevron3"/>
    <dgm:cxn modelId="{B0836D7A-55E1-44CB-8E49-426A85EE06E9}" type="presParOf" srcId="{B474F1A7-4FB3-45CB-8B76-EC68808EE0B6}" destId="{526B2692-E103-4FD0-A635-2F83ABA65F7B}" srcOrd="7" destOrd="0" presId="urn:microsoft.com/office/officeart/2005/8/layout/hChevron3"/>
    <dgm:cxn modelId="{5B7B0BD2-1BE3-425C-92A4-D45B82A574CF}" type="presParOf" srcId="{B474F1A7-4FB3-45CB-8B76-EC68808EE0B6}" destId="{E5FB6755-5A7B-4716-9862-65FBAA55FB70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51B3539-48A3-4520-8710-B0189513F7F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B7657A8-3F57-4316-BB12-0516C33C1A31}">
      <dgm:prSet phldrT="[Text]" custT="1"/>
      <dgm:spPr>
        <a:solidFill>
          <a:srgbClr val="FFC000"/>
        </a:solidFill>
      </dgm:spPr>
      <dgm:t>
        <a:bodyPr/>
        <a:lstStyle/>
        <a:p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利未记</a:t>
          </a:r>
          <a:endParaRPr lang="en-US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  <a:sym typeface="Arial"/>
          </a:endParaRPr>
        </a:p>
      </dgm:t>
    </dgm:pt>
    <dgm:pt modelId="{8CFE577F-B50F-4FB7-A079-003764F79FB7}" type="parTrans" cxnId="{D9AE9B33-BF3D-476E-A56F-07B4FEBF6EA9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AF6A74ED-4293-48C6-99BD-DDCFE92AE9FB}" type="sibTrans" cxnId="{D9AE9B33-BF3D-476E-A56F-07B4FEBF6EA9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83D15FE1-AFEF-4D3F-9E39-E4AF7360F89B}">
      <dgm:prSet phldrT="[Text]" custT="1"/>
      <dgm:spPr>
        <a:solidFill>
          <a:srgbClr val="FFC00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讨论目的</a:t>
          </a:r>
          <a:endParaRPr lang="en-US" altLang="zh-CN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3C39B58B-4256-4E6B-8FC4-4791598D5B77}" type="parTrans" cxnId="{EB6AB36B-993D-4E19-96AF-74B18D3FD64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CC4B3594-466E-47D8-9E43-29654A3EE717}" type="sibTrans" cxnId="{EB6AB36B-993D-4E19-96AF-74B18D3FD64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3C854575-3020-43FB-8F64-309505187225}">
      <dgm:prSet phldrT="[Text]" custT="1"/>
      <dgm:spPr>
        <a:solidFill>
          <a:srgbClr val="FFC00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宗旨背景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70ED1253-CFC5-419C-AEFF-9B1EBE5B725E}" type="parTrans" cxnId="{DBA7A0E0-3E1A-4486-BB1B-47E69B7F06EC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C448AE77-81AB-41F7-80B6-172AF583D9D4}" type="sibTrans" cxnId="{DBA7A0E0-3E1A-4486-BB1B-47E69B7F06EC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85D5222D-7AD3-40DE-9942-0E63F3FAD308}">
      <dgm:prSet phldrT="[Text]" custT="1"/>
      <dgm:spPr>
        <a:solidFill>
          <a:srgbClr val="FFC00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53340" rIns="26670" bIns="5334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altLang="zh-CN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20:13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8EB7C101-76AE-4AAF-9146-BFD8E9054FEA}" type="parTrans" cxnId="{AD56D4B6-79F5-42AA-9F4A-AB0DA552CBF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9E1AA2BC-1A23-4914-BC64-C7C65E1BE85A}" type="sibTrans" cxnId="{AD56D4B6-79F5-42AA-9F4A-AB0DA552CBF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42B04B6A-8E54-438C-9C37-05BD5FE4FB77}">
      <dgm:prSet phldrT="[Text]" custT="1"/>
      <dgm:spPr>
        <a:solidFill>
          <a:srgbClr val="0070C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可憎的事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BFFD1855-46A0-4DF2-AD80-DA944018D14E}" type="parTrans" cxnId="{9F00BBEC-154C-4DE5-B30D-0C6071002DE5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30A7B916-05B5-421D-8287-4BA8F70B8B12}" type="sibTrans" cxnId="{9F00BBEC-154C-4DE5-B30D-0C6071002DE5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B474F1A7-4FB3-45CB-8B76-EC68808EE0B6}" type="pres">
      <dgm:prSet presAssocID="{A51B3539-48A3-4520-8710-B0189513F7F2}" presName="Name0" presStyleCnt="0">
        <dgm:presLayoutVars>
          <dgm:dir/>
          <dgm:resizeHandles val="exact"/>
        </dgm:presLayoutVars>
      </dgm:prSet>
      <dgm:spPr/>
    </dgm:pt>
    <dgm:pt modelId="{48767370-9220-498E-A6DC-A02AA6D6C288}" type="pres">
      <dgm:prSet presAssocID="{AB7657A8-3F57-4316-BB12-0516C33C1A31}" presName="parTxOnly" presStyleLbl="node1" presStyleIdx="0" presStyleCnt="5">
        <dgm:presLayoutVars>
          <dgm:bulletEnabled val="1"/>
        </dgm:presLayoutVars>
      </dgm:prSet>
      <dgm:spPr/>
    </dgm:pt>
    <dgm:pt modelId="{22A9074A-FE10-485B-A0BC-385DE7FCADBE}" type="pres">
      <dgm:prSet presAssocID="{AF6A74ED-4293-48C6-99BD-DDCFE92AE9FB}" presName="parSpace" presStyleCnt="0"/>
      <dgm:spPr/>
    </dgm:pt>
    <dgm:pt modelId="{DF2F3296-34FC-4706-A856-3BACC0BCAAC8}" type="pres">
      <dgm:prSet presAssocID="{83D15FE1-AFEF-4D3F-9E39-E4AF7360F89B}" presName="parTxOnly" presStyleLbl="node1" presStyleIdx="1" presStyleCnt="5">
        <dgm:presLayoutVars>
          <dgm:bulletEnabled val="1"/>
        </dgm:presLayoutVars>
      </dgm:prSet>
      <dgm:spPr/>
    </dgm:pt>
    <dgm:pt modelId="{B2EDAA08-D77A-49F7-8189-0F42B5864F93}" type="pres">
      <dgm:prSet presAssocID="{CC4B3594-466E-47D8-9E43-29654A3EE717}" presName="parSpace" presStyleCnt="0"/>
      <dgm:spPr/>
    </dgm:pt>
    <dgm:pt modelId="{43D26521-ECE4-470A-BE55-50D51841C96E}" type="pres">
      <dgm:prSet presAssocID="{3C854575-3020-43FB-8F64-309505187225}" presName="parTxOnly" presStyleLbl="node1" presStyleIdx="2" presStyleCnt="5">
        <dgm:presLayoutVars>
          <dgm:bulletEnabled val="1"/>
        </dgm:presLayoutVars>
      </dgm:prSet>
      <dgm:spPr/>
    </dgm:pt>
    <dgm:pt modelId="{BB744C0A-9890-403D-BF36-5974C7575949}" type="pres">
      <dgm:prSet presAssocID="{C448AE77-81AB-41F7-80B6-172AF583D9D4}" presName="parSpace" presStyleCnt="0"/>
      <dgm:spPr/>
    </dgm:pt>
    <dgm:pt modelId="{2CB7A3C0-A346-4B5B-8AB5-04884D94C23E}" type="pres">
      <dgm:prSet presAssocID="{85D5222D-7AD3-40DE-9942-0E63F3FAD308}" presName="parTxOnly" presStyleLbl="node1" presStyleIdx="3" presStyleCnt="5">
        <dgm:presLayoutVars>
          <dgm:bulletEnabled val="1"/>
        </dgm:presLayoutVars>
      </dgm:prSet>
      <dgm:spPr>
        <a:xfrm>
          <a:off x="5342046" y="0"/>
          <a:ext cx="2225377" cy="443552"/>
        </a:xfrm>
        <a:prstGeom prst="chevron">
          <a:avLst/>
        </a:prstGeom>
      </dgm:spPr>
    </dgm:pt>
    <dgm:pt modelId="{526B2692-E103-4FD0-A635-2F83ABA65F7B}" type="pres">
      <dgm:prSet presAssocID="{9E1AA2BC-1A23-4914-BC64-C7C65E1BE85A}" presName="parSpace" presStyleCnt="0"/>
      <dgm:spPr/>
    </dgm:pt>
    <dgm:pt modelId="{E5FB6755-5A7B-4716-9862-65FBAA55FB70}" type="pres">
      <dgm:prSet presAssocID="{42B04B6A-8E54-438C-9C37-05BD5FE4FB77}" presName="parTxOnly" presStyleLbl="node1" presStyleIdx="4" presStyleCnt="5" custLinFactNeighborX="-305" custLinFactNeighborY="-10114">
        <dgm:presLayoutVars>
          <dgm:bulletEnabled val="1"/>
        </dgm:presLayoutVars>
      </dgm:prSet>
      <dgm:spPr/>
    </dgm:pt>
  </dgm:ptLst>
  <dgm:cxnLst>
    <dgm:cxn modelId="{930ACF0C-F7DB-4413-94A1-93950B4EDC97}" type="presOf" srcId="{AB7657A8-3F57-4316-BB12-0516C33C1A31}" destId="{48767370-9220-498E-A6DC-A02AA6D6C288}" srcOrd="0" destOrd="0" presId="urn:microsoft.com/office/officeart/2005/8/layout/hChevron3"/>
    <dgm:cxn modelId="{A1CBBF2C-B80D-4175-9DFE-8802B748F5DB}" type="presOf" srcId="{42B04B6A-8E54-438C-9C37-05BD5FE4FB77}" destId="{E5FB6755-5A7B-4716-9862-65FBAA55FB70}" srcOrd="0" destOrd="0" presId="urn:microsoft.com/office/officeart/2005/8/layout/hChevron3"/>
    <dgm:cxn modelId="{19569D2D-4DC7-4F53-9A31-ACFA1E82A380}" type="presOf" srcId="{85D5222D-7AD3-40DE-9942-0E63F3FAD308}" destId="{2CB7A3C0-A346-4B5B-8AB5-04884D94C23E}" srcOrd="0" destOrd="0" presId="urn:microsoft.com/office/officeart/2005/8/layout/hChevron3"/>
    <dgm:cxn modelId="{D9AE9B33-BF3D-476E-A56F-07B4FEBF6EA9}" srcId="{A51B3539-48A3-4520-8710-B0189513F7F2}" destId="{AB7657A8-3F57-4316-BB12-0516C33C1A31}" srcOrd="0" destOrd="0" parTransId="{8CFE577F-B50F-4FB7-A079-003764F79FB7}" sibTransId="{AF6A74ED-4293-48C6-99BD-DDCFE92AE9FB}"/>
    <dgm:cxn modelId="{EB6AB36B-993D-4E19-96AF-74B18D3FD643}" srcId="{A51B3539-48A3-4520-8710-B0189513F7F2}" destId="{83D15FE1-AFEF-4D3F-9E39-E4AF7360F89B}" srcOrd="1" destOrd="0" parTransId="{3C39B58B-4256-4E6B-8FC4-4791598D5B77}" sibTransId="{CC4B3594-466E-47D8-9E43-29654A3EE717}"/>
    <dgm:cxn modelId="{FE677257-3A7B-4C48-9C49-00A53C80D0C7}" type="presOf" srcId="{3C854575-3020-43FB-8F64-309505187225}" destId="{43D26521-ECE4-470A-BE55-50D51841C96E}" srcOrd="0" destOrd="0" presId="urn:microsoft.com/office/officeart/2005/8/layout/hChevron3"/>
    <dgm:cxn modelId="{176BAB7E-1F6A-4764-A64D-2247322EA60F}" type="presOf" srcId="{83D15FE1-AFEF-4D3F-9E39-E4AF7360F89B}" destId="{DF2F3296-34FC-4706-A856-3BACC0BCAAC8}" srcOrd="0" destOrd="0" presId="urn:microsoft.com/office/officeart/2005/8/layout/hChevron3"/>
    <dgm:cxn modelId="{AD56D4B6-79F5-42AA-9F4A-AB0DA552CBF3}" srcId="{A51B3539-48A3-4520-8710-B0189513F7F2}" destId="{85D5222D-7AD3-40DE-9942-0E63F3FAD308}" srcOrd="3" destOrd="0" parTransId="{8EB7C101-76AE-4AAF-9146-BFD8E9054FEA}" sibTransId="{9E1AA2BC-1A23-4914-BC64-C7C65E1BE85A}"/>
    <dgm:cxn modelId="{7E6630B7-EEBC-4755-BD7E-59E0CE88DA63}" type="presOf" srcId="{A51B3539-48A3-4520-8710-B0189513F7F2}" destId="{B474F1A7-4FB3-45CB-8B76-EC68808EE0B6}" srcOrd="0" destOrd="0" presId="urn:microsoft.com/office/officeart/2005/8/layout/hChevron3"/>
    <dgm:cxn modelId="{DBA7A0E0-3E1A-4486-BB1B-47E69B7F06EC}" srcId="{A51B3539-48A3-4520-8710-B0189513F7F2}" destId="{3C854575-3020-43FB-8F64-309505187225}" srcOrd="2" destOrd="0" parTransId="{70ED1253-CFC5-419C-AEFF-9B1EBE5B725E}" sibTransId="{C448AE77-81AB-41F7-80B6-172AF583D9D4}"/>
    <dgm:cxn modelId="{9F00BBEC-154C-4DE5-B30D-0C6071002DE5}" srcId="{A51B3539-48A3-4520-8710-B0189513F7F2}" destId="{42B04B6A-8E54-438C-9C37-05BD5FE4FB77}" srcOrd="4" destOrd="0" parTransId="{BFFD1855-46A0-4DF2-AD80-DA944018D14E}" sibTransId="{30A7B916-05B5-421D-8287-4BA8F70B8B12}"/>
    <dgm:cxn modelId="{B5637786-81F3-4709-95D1-E259CBD0EF95}" type="presParOf" srcId="{B474F1A7-4FB3-45CB-8B76-EC68808EE0B6}" destId="{48767370-9220-498E-A6DC-A02AA6D6C288}" srcOrd="0" destOrd="0" presId="urn:microsoft.com/office/officeart/2005/8/layout/hChevron3"/>
    <dgm:cxn modelId="{1721346D-196B-4011-B420-880B57EBDA76}" type="presParOf" srcId="{B474F1A7-4FB3-45CB-8B76-EC68808EE0B6}" destId="{22A9074A-FE10-485B-A0BC-385DE7FCADBE}" srcOrd="1" destOrd="0" presId="urn:microsoft.com/office/officeart/2005/8/layout/hChevron3"/>
    <dgm:cxn modelId="{E45F73D5-AB32-418F-AAB1-0A564A8ED137}" type="presParOf" srcId="{B474F1A7-4FB3-45CB-8B76-EC68808EE0B6}" destId="{DF2F3296-34FC-4706-A856-3BACC0BCAAC8}" srcOrd="2" destOrd="0" presId="urn:microsoft.com/office/officeart/2005/8/layout/hChevron3"/>
    <dgm:cxn modelId="{73FD0E7D-9941-4A55-9A38-B492F5E96DE2}" type="presParOf" srcId="{B474F1A7-4FB3-45CB-8B76-EC68808EE0B6}" destId="{B2EDAA08-D77A-49F7-8189-0F42B5864F93}" srcOrd="3" destOrd="0" presId="urn:microsoft.com/office/officeart/2005/8/layout/hChevron3"/>
    <dgm:cxn modelId="{CC0AFDEF-888C-4421-A1AC-97FAEDCC0F6F}" type="presParOf" srcId="{B474F1A7-4FB3-45CB-8B76-EC68808EE0B6}" destId="{43D26521-ECE4-470A-BE55-50D51841C96E}" srcOrd="4" destOrd="0" presId="urn:microsoft.com/office/officeart/2005/8/layout/hChevron3"/>
    <dgm:cxn modelId="{76E47B83-D068-45F6-AC92-1F6704893CCA}" type="presParOf" srcId="{B474F1A7-4FB3-45CB-8B76-EC68808EE0B6}" destId="{BB744C0A-9890-403D-BF36-5974C7575949}" srcOrd="5" destOrd="0" presId="urn:microsoft.com/office/officeart/2005/8/layout/hChevron3"/>
    <dgm:cxn modelId="{AB84EE84-E363-4D87-BD68-DE46F7A8413B}" type="presParOf" srcId="{B474F1A7-4FB3-45CB-8B76-EC68808EE0B6}" destId="{2CB7A3C0-A346-4B5B-8AB5-04884D94C23E}" srcOrd="6" destOrd="0" presId="urn:microsoft.com/office/officeart/2005/8/layout/hChevron3"/>
    <dgm:cxn modelId="{B0836D7A-55E1-44CB-8E49-426A85EE06E9}" type="presParOf" srcId="{B474F1A7-4FB3-45CB-8B76-EC68808EE0B6}" destId="{526B2692-E103-4FD0-A635-2F83ABA65F7B}" srcOrd="7" destOrd="0" presId="urn:microsoft.com/office/officeart/2005/8/layout/hChevron3"/>
    <dgm:cxn modelId="{5B7B0BD2-1BE3-425C-92A4-D45B82A574CF}" type="presParOf" srcId="{B474F1A7-4FB3-45CB-8B76-EC68808EE0B6}" destId="{E5FB6755-5A7B-4716-9862-65FBAA55FB70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51B3539-48A3-4520-8710-B0189513F7F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B7657A8-3F57-4316-BB12-0516C33C1A31}">
      <dgm:prSet phldrT="[Text]" custT="1"/>
      <dgm:spPr>
        <a:solidFill>
          <a:srgbClr val="FFC000"/>
        </a:solidFill>
      </dgm:spPr>
      <dgm:t>
        <a:bodyPr/>
        <a:lstStyle/>
        <a:p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利未记</a:t>
          </a:r>
          <a:endParaRPr lang="en-US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  <a:sym typeface="Arial"/>
          </a:endParaRPr>
        </a:p>
      </dgm:t>
    </dgm:pt>
    <dgm:pt modelId="{8CFE577F-B50F-4FB7-A079-003764F79FB7}" type="parTrans" cxnId="{D9AE9B33-BF3D-476E-A56F-07B4FEBF6EA9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AF6A74ED-4293-48C6-99BD-DDCFE92AE9FB}" type="sibTrans" cxnId="{D9AE9B33-BF3D-476E-A56F-07B4FEBF6EA9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83D15FE1-AFEF-4D3F-9E39-E4AF7360F89B}">
      <dgm:prSet phldrT="[Text]" custT="1"/>
      <dgm:spPr>
        <a:solidFill>
          <a:srgbClr val="FFC00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讨论目的</a:t>
          </a:r>
          <a:endParaRPr lang="en-US" altLang="zh-CN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3C39B58B-4256-4E6B-8FC4-4791598D5B77}" type="parTrans" cxnId="{EB6AB36B-993D-4E19-96AF-74B18D3FD64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CC4B3594-466E-47D8-9E43-29654A3EE717}" type="sibTrans" cxnId="{EB6AB36B-993D-4E19-96AF-74B18D3FD64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3C854575-3020-43FB-8F64-309505187225}">
      <dgm:prSet phldrT="[Text]" custT="1"/>
      <dgm:spPr>
        <a:solidFill>
          <a:srgbClr val="FFC00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宗旨背景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70ED1253-CFC5-419C-AEFF-9B1EBE5B725E}" type="parTrans" cxnId="{DBA7A0E0-3E1A-4486-BB1B-47E69B7F06EC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C448AE77-81AB-41F7-80B6-172AF583D9D4}" type="sibTrans" cxnId="{DBA7A0E0-3E1A-4486-BB1B-47E69B7F06EC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85D5222D-7AD3-40DE-9942-0E63F3FAD308}">
      <dgm:prSet phldrT="[Text]" custT="1"/>
      <dgm:spPr>
        <a:solidFill>
          <a:srgbClr val="FFC00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53340" rIns="26670" bIns="5334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altLang="zh-CN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20:13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8EB7C101-76AE-4AAF-9146-BFD8E9054FEA}" type="parTrans" cxnId="{AD56D4B6-79F5-42AA-9F4A-AB0DA552CBF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9E1AA2BC-1A23-4914-BC64-C7C65E1BE85A}" type="sibTrans" cxnId="{AD56D4B6-79F5-42AA-9F4A-AB0DA552CBF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42B04B6A-8E54-438C-9C37-05BD5FE4FB77}">
      <dgm:prSet phldrT="[Text]" custT="1"/>
      <dgm:spPr>
        <a:solidFill>
          <a:srgbClr val="FFC00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可憎的事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BFFD1855-46A0-4DF2-AD80-DA944018D14E}" type="parTrans" cxnId="{9F00BBEC-154C-4DE5-B30D-0C6071002DE5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30A7B916-05B5-421D-8287-4BA8F70B8B12}" type="sibTrans" cxnId="{9F00BBEC-154C-4DE5-B30D-0C6071002DE5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B474F1A7-4FB3-45CB-8B76-EC68808EE0B6}" type="pres">
      <dgm:prSet presAssocID="{A51B3539-48A3-4520-8710-B0189513F7F2}" presName="Name0" presStyleCnt="0">
        <dgm:presLayoutVars>
          <dgm:dir/>
          <dgm:resizeHandles val="exact"/>
        </dgm:presLayoutVars>
      </dgm:prSet>
      <dgm:spPr/>
    </dgm:pt>
    <dgm:pt modelId="{48767370-9220-498E-A6DC-A02AA6D6C288}" type="pres">
      <dgm:prSet presAssocID="{AB7657A8-3F57-4316-BB12-0516C33C1A31}" presName="parTxOnly" presStyleLbl="node1" presStyleIdx="0" presStyleCnt="5">
        <dgm:presLayoutVars>
          <dgm:bulletEnabled val="1"/>
        </dgm:presLayoutVars>
      </dgm:prSet>
      <dgm:spPr/>
    </dgm:pt>
    <dgm:pt modelId="{22A9074A-FE10-485B-A0BC-385DE7FCADBE}" type="pres">
      <dgm:prSet presAssocID="{AF6A74ED-4293-48C6-99BD-DDCFE92AE9FB}" presName="parSpace" presStyleCnt="0"/>
      <dgm:spPr/>
    </dgm:pt>
    <dgm:pt modelId="{DF2F3296-34FC-4706-A856-3BACC0BCAAC8}" type="pres">
      <dgm:prSet presAssocID="{83D15FE1-AFEF-4D3F-9E39-E4AF7360F89B}" presName="parTxOnly" presStyleLbl="node1" presStyleIdx="1" presStyleCnt="5">
        <dgm:presLayoutVars>
          <dgm:bulletEnabled val="1"/>
        </dgm:presLayoutVars>
      </dgm:prSet>
      <dgm:spPr/>
    </dgm:pt>
    <dgm:pt modelId="{B2EDAA08-D77A-49F7-8189-0F42B5864F93}" type="pres">
      <dgm:prSet presAssocID="{CC4B3594-466E-47D8-9E43-29654A3EE717}" presName="parSpace" presStyleCnt="0"/>
      <dgm:spPr/>
    </dgm:pt>
    <dgm:pt modelId="{43D26521-ECE4-470A-BE55-50D51841C96E}" type="pres">
      <dgm:prSet presAssocID="{3C854575-3020-43FB-8F64-309505187225}" presName="parTxOnly" presStyleLbl="node1" presStyleIdx="2" presStyleCnt="5">
        <dgm:presLayoutVars>
          <dgm:bulletEnabled val="1"/>
        </dgm:presLayoutVars>
      </dgm:prSet>
      <dgm:spPr/>
    </dgm:pt>
    <dgm:pt modelId="{BB744C0A-9890-403D-BF36-5974C7575949}" type="pres">
      <dgm:prSet presAssocID="{C448AE77-81AB-41F7-80B6-172AF583D9D4}" presName="parSpace" presStyleCnt="0"/>
      <dgm:spPr/>
    </dgm:pt>
    <dgm:pt modelId="{2CB7A3C0-A346-4B5B-8AB5-04884D94C23E}" type="pres">
      <dgm:prSet presAssocID="{85D5222D-7AD3-40DE-9942-0E63F3FAD308}" presName="parTxOnly" presStyleLbl="node1" presStyleIdx="3" presStyleCnt="5">
        <dgm:presLayoutVars>
          <dgm:bulletEnabled val="1"/>
        </dgm:presLayoutVars>
      </dgm:prSet>
      <dgm:spPr>
        <a:xfrm>
          <a:off x="5342046" y="0"/>
          <a:ext cx="2225377" cy="443552"/>
        </a:xfrm>
        <a:prstGeom prst="chevron">
          <a:avLst/>
        </a:prstGeom>
      </dgm:spPr>
    </dgm:pt>
    <dgm:pt modelId="{526B2692-E103-4FD0-A635-2F83ABA65F7B}" type="pres">
      <dgm:prSet presAssocID="{9E1AA2BC-1A23-4914-BC64-C7C65E1BE85A}" presName="parSpace" presStyleCnt="0"/>
      <dgm:spPr/>
    </dgm:pt>
    <dgm:pt modelId="{E5FB6755-5A7B-4716-9862-65FBAA55FB70}" type="pres">
      <dgm:prSet presAssocID="{42B04B6A-8E54-438C-9C37-05BD5FE4FB77}" presName="parTxOnly" presStyleLbl="node1" presStyleIdx="4" presStyleCnt="5" custLinFactNeighborX="-305" custLinFactNeighborY="-10114">
        <dgm:presLayoutVars>
          <dgm:bulletEnabled val="1"/>
        </dgm:presLayoutVars>
      </dgm:prSet>
      <dgm:spPr/>
    </dgm:pt>
  </dgm:ptLst>
  <dgm:cxnLst>
    <dgm:cxn modelId="{930ACF0C-F7DB-4413-94A1-93950B4EDC97}" type="presOf" srcId="{AB7657A8-3F57-4316-BB12-0516C33C1A31}" destId="{48767370-9220-498E-A6DC-A02AA6D6C288}" srcOrd="0" destOrd="0" presId="urn:microsoft.com/office/officeart/2005/8/layout/hChevron3"/>
    <dgm:cxn modelId="{A1CBBF2C-B80D-4175-9DFE-8802B748F5DB}" type="presOf" srcId="{42B04B6A-8E54-438C-9C37-05BD5FE4FB77}" destId="{E5FB6755-5A7B-4716-9862-65FBAA55FB70}" srcOrd="0" destOrd="0" presId="urn:microsoft.com/office/officeart/2005/8/layout/hChevron3"/>
    <dgm:cxn modelId="{19569D2D-4DC7-4F53-9A31-ACFA1E82A380}" type="presOf" srcId="{85D5222D-7AD3-40DE-9942-0E63F3FAD308}" destId="{2CB7A3C0-A346-4B5B-8AB5-04884D94C23E}" srcOrd="0" destOrd="0" presId="urn:microsoft.com/office/officeart/2005/8/layout/hChevron3"/>
    <dgm:cxn modelId="{D9AE9B33-BF3D-476E-A56F-07B4FEBF6EA9}" srcId="{A51B3539-48A3-4520-8710-B0189513F7F2}" destId="{AB7657A8-3F57-4316-BB12-0516C33C1A31}" srcOrd="0" destOrd="0" parTransId="{8CFE577F-B50F-4FB7-A079-003764F79FB7}" sibTransId="{AF6A74ED-4293-48C6-99BD-DDCFE92AE9FB}"/>
    <dgm:cxn modelId="{EB6AB36B-993D-4E19-96AF-74B18D3FD643}" srcId="{A51B3539-48A3-4520-8710-B0189513F7F2}" destId="{83D15FE1-AFEF-4D3F-9E39-E4AF7360F89B}" srcOrd="1" destOrd="0" parTransId="{3C39B58B-4256-4E6B-8FC4-4791598D5B77}" sibTransId="{CC4B3594-466E-47D8-9E43-29654A3EE717}"/>
    <dgm:cxn modelId="{FE677257-3A7B-4C48-9C49-00A53C80D0C7}" type="presOf" srcId="{3C854575-3020-43FB-8F64-309505187225}" destId="{43D26521-ECE4-470A-BE55-50D51841C96E}" srcOrd="0" destOrd="0" presId="urn:microsoft.com/office/officeart/2005/8/layout/hChevron3"/>
    <dgm:cxn modelId="{176BAB7E-1F6A-4764-A64D-2247322EA60F}" type="presOf" srcId="{83D15FE1-AFEF-4D3F-9E39-E4AF7360F89B}" destId="{DF2F3296-34FC-4706-A856-3BACC0BCAAC8}" srcOrd="0" destOrd="0" presId="urn:microsoft.com/office/officeart/2005/8/layout/hChevron3"/>
    <dgm:cxn modelId="{AD56D4B6-79F5-42AA-9F4A-AB0DA552CBF3}" srcId="{A51B3539-48A3-4520-8710-B0189513F7F2}" destId="{85D5222D-7AD3-40DE-9942-0E63F3FAD308}" srcOrd="3" destOrd="0" parTransId="{8EB7C101-76AE-4AAF-9146-BFD8E9054FEA}" sibTransId="{9E1AA2BC-1A23-4914-BC64-C7C65E1BE85A}"/>
    <dgm:cxn modelId="{7E6630B7-EEBC-4755-BD7E-59E0CE88DA63}" type="presOf" srcId="{A51B3539-48A3-4520-8710-B0189513F7F2}" destId="{B474F1A7-4FB3-45CB-8B76-EC68808EE0B6}" srcOrd="0" destOrd="0" presId="urn:microsoft.com/office/officeart/2005/8/layout/hChevron3"/>
    <dgm:cxn modelId="{DBA7A0E0-3E1A-4486-BB1B-47E69B7F06EC}" srcId="{A51B3539-48A3-4520-8710-B0189513F7F2}" destId="{3C854575-3020-43FB-8F64-309505187225}" srcOrd="2" destOrd="0" parTransId="{70ED1253-CFC5-419C-AEFF-9B1EBE5B725E}" sibTransId="{C448AE77-81AB-41F7-80B6-172AF583D9D4}"/>
    <dgm:cxn modelId="{9F00BBEC-154C-4DE5-B30D-0C6071002DE5}" srcId="{A51B3539-48A3-4520-8710-B0189513F7F2}" destId="{42B04B6A-8E54-438C-9C37-05BD5FE4FB77}" srcOrd="4" destOrd="0" parTransId="{BFFD1855-46A0-4DF2-AD80-DA944018D14E}" sibTransId="{30A7B916-05B5-421D-8287-4BA8F70B8B12}"/>
    <dgm:cxn modelId="{B5637786-81F3-4709-95D1-E259CBD0EF95}" type="presParOf" srcId="{B474F1A7-4FB3-45CB-8B76-EC68808EE0B6}" destId="{48767370-9220-498E-A6DC-A02AA6D6C288}" srcOrd="0" destOrd="0" presId="urn:microsoft.com/office/officeart/2005/8/layout/hChevron3"/>
    <dgm:cxn modelId="{1721346D-196B-4011-B420-880B57EBDA76}" type="presParOf" srcId="{B474F1A7-4FB3-45CB-8B76-EC68808EE0B6}" destId="{22A9074A-FE10-485B-A0BC-385DE7FCADBE}" srcOrd="1" destOrd="0" presId="urn:microsoft.com/office/officeart/2005/8/layout/hChevron3"/>
    <dgm:cxn modelId="{E45F73D5-AB32-418F-AAB1-0A564A8ED137}" type="presParOf" srcId="{B474F1A7-4FB3-45CB-8B76-EC68808EE0B6}" destId="{DF2F3296-34FC-4706-A856-3BACC0BCAAC8}" srcOrd="2" destOrd="0" presId="urn:microsoft.com/office/officeart/2005/8/layout/hChevron3"/>
    <dgm:cxn modelId="{73FD0E7D-9941-4A55-9A38-B492F5E96DE2}" type="presParOf" srcId="{B474F1A7-4FB3-45CB-8B76-EC68808EE0B6}" destId="{B2EDAA08-D77A-49F7-8189-0F42B5864F93}" srcOrd="3" destOrd="0" presId="urn:microsoft.com/office/officeart/2005/8/layout/hChevron3"/>
    <dgm:cxn modelId="{CC0AFDEF-888C-4421-A1AC-97FAEDCC0F6F}" type="presParOf" srcId="{B474F1A7-4FB3-45CB-8B76-EC68808EE0B6}" destId="{43D26521-ECE4-470A-BE55-50D51841C96E}" srcOrd="4" destOrd="0" presId="urn:microsoft.com/office/officeart/2005/8/layout/hChevron3"/>
    <dgm:cxn modelId="{76E47B83-D068-45F6-AC92-1F6704893CCA}" type="presParOf" srcId="{B474F1A7-4FB3-45CB-8B76-EC68808EE0B6}" destId="{BB744C0A-9890-403D-BF36-5974C7575949}" srcOrd="5" destOrd="0" presId="urn:microsoft.com/office/officeart/2005/8/layout/hChevron3"/>
    <dgm:cxn modelId="{AB84EE84-E363-4D87-BD68-DE46F7A8413B}" type="presParOf" srcId="{B474F1A7-4FB3-45CB-8B76-EC68808EE0B6}" destId="{2CB7A3C0-A346-4B5B-8AB5-04884D94C23E}" srcOrd="6" destOrd="0" presId="urn:microsoft.com/office/officeart/2005/8/layout/hChevron3"/>
    <dgm:cxn modelId="{B0836D7A-55E1-44CB-8E49-426A85EE06E9}" type="presParOf" srcId="{B474F1A7-4FB3-45CB-8B76-EC68808EE0B6}" destId="{526B2692-E103-4FD0-A635-2F83ABA65F7B}" srcOrd="7" destOrd="0" presId="urn:microsoft.com/office/officeart/2005/8/layout/hChevron3"/>
    <dgm:cxn modelId="{5B7B0BD2-1BE3-425C-92A4-D45B82A574CF}" type="presParOf" srcId="{B474F1A7-4FB3-45CB-8B76-EC68808EE0B6}" destId="{E5FB6755-5A7B-4716-9862-65FBAA55FB70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51B3539-48A3-4520-8710-B0189513F7F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B7657A8-3F57-4316-BB12-0516C33C1A31}">
      <dgm:prSet phldrT="[Text]" custT="1"/>
      <dgm:spPr>
        <a:solidFill>
          <a:srgbClr val="FFC000"/>
        </a:solidFill>
      </dgm:spPr>
      <dgm:t>
        <a:bodyPr/>
        <a:lstStyle/>
        <a:p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利未记</a:t>
          </a:r>
          <a:endParaRPr lang="en-US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  <a:sym typeface="Arial"/>
          </a:endParaRPr>
        </a:p>
      </dgm:t>
    </dgm:pt>
    <dgm:pt modelId="{8CFE577F-B50F-4FB7-A079-003764F79FB7}" type="parTrans" cxnId="{D9AE9B33-BF3D-476E-A56F-07B4FEBF6EA9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AF6A74ED-4293-48C6-99BD-DDCFE92AE9FB}" type="sibTrans" cxnId="{D9AE9B33-BF3D-476E-A56F-07B4FEBF6EA9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83D15FE1-AFEF-4D3F-9E39-E4AF7360F89B}">
      <dgm:prSet phldrT="[Text]" custT="1"/>
      <dgm:spPr>
        <a:solidFill>
          <a:srgbClr val="FFC00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讨论目的</a:t>
          </a:r>
          <a:endParaRPr lang="en-US" altLang="zh-CN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3C39B58B-4256-4E6B-8FC4-4791598D5B77}" type="parTrans" cxnId="{EB6AB36B-993D-4E19-96AF-74B18D3FD64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CC4B3594-466E-47D8-9E43-29654A3EE717}" type="sibTrans" cxnId="{EB6AB36B-993D-4E19-96AF-74B18D3FD64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3C854575-3020-43FB-8F64-309505187225}">
      <dgm:prSet phldrT="[Text]" custT="1"/>
      <dgm:spPr>
        <a:solidFill>
          <a:srgbClr val="FFC00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宗旨背景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70ED1253-CFC5-419C-AEFF-9B1EBE5B725E}" type="parTrans" cxnId="{DBA7A0E0-3E1A-4486-BB1B-47E69B7F06EC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C448AE77-81AB-41F7-80B6-172AF583D9D4}" type="sibTrans" cxnId="{DBA7A0E0-3E1A-4486-BB1B-47E69B7F06EC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85D5222D-7AD3-40DE-9942-0E63F3FAD308}">
      <dgm:prSet phldrT="[Text]" custT="1"/>
      <dgm:spPr>
        <a:solidFill>
          <a:srgbClr val="FFC00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53340" rIns="26670" bIns="5334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altLang="zh-CN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20:13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8EB7C101-76AE-4AAF-9146-BFD8E9054FEA}" type="parTrans" cxnId="{AD56D4B6-79F5-42AA-9F4A-AB0DA552CBF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9E1AA2BC-1A23-4914-BC64-C7C65E1BE85A}" type="sibTrans" cxnId="{AD56D4B6-79F5-42AA-9F4A-AB0DA552CBF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42B04B6A-8E54-438C-9C37-05BD5FE4FB77}">
      <dgm:prSet phldrT="[Text]" custT="1"/>
      <dgm:spPr>
        <a:solidFill>
          <a:srgbClr val="FFC00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可憎的事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BFFD1855-46A0-4DF2-AD80-DA944018D14E}" type="parTrans" cxnId="{9F00BBEC-154C-4DE5-B30D-0C6071002DE5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30A7B916-05B5-421D-8287-4BA8F70B8B12}" type="sibTrans" cxnId="{9F00BBEC-154C-4DE5-B30D-0C6071002DE5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B474F1A7-4FB3-45CB-8B76-EC68808EE0B6}" type="pres">
      <dgm:prSet presAssocID="{A51B3539-48A3-4520-8710-B0189513F7F2}" presName="Name0" presStyleCnt="0">
        <dgm:presLayoutVars>
          <dgm:dir/>
          <dgm:resizeHandles val="exact"/>
        </dgm:presLayoutVars>
      </dgm:prSet>
      <dgm:spPr/>
    </dgm:pt>
    <dgm:pt modelId="{48767370-9220-498E-A6DC-A02AA6D6C288}" type="pres">
      <dgm:prSet presAssocID="{AB7657A8-3F57-4316-BB12-0516C33C1A31}" presName="parTxOnly" presStyleLbl="node1" presStyleIdx="0" presStyleCnt="5">
        <dgm:presLayoutVars>
          <dgm:bulletEnabled val="1"/>
        </dgm:presLayoutVars>
      </dgm:prSet>
      <dgm:spPr/>
    </dgm:pt>
    <dgm:pt modelId="{22A9074A-FE10-485B-A0BC-385DE7FCADBE}" type="pres">
      <dgm:prSet presAssocID="{AF6A74ED-4293-48C6-99BD-DDCFE92AE9FB}" presName="parSpace" presStyleCnt="0"/>
      <dgm:spPr/>
    </dgm:pt>
    <dgm:pt modelId="{DF2F3296-34FC-4706-A856-3BACC0BCAAC8}" type="pres">
      <dgm:prSet presAssocID="{83D15FE1-AFEF-4D3F-9E39-E4AF7360F89B}" presName="parTxOnly" presStyleLbl="node1" presStyleIdx="1" presStyleCnt="5">
        <dgm:presLayoutVars>
          <dgm:bulletEnabled val="1"/>
        </dgm:presLayoutVars>
      </dgm:prSet>
      <dgm:spPr/>
    </dgm:pt>
    <dgm:pt modelId="{B2EDAA08-D77A-49F7-8189-0F42B5864F93}" type="pres">
      <dgm:prSet presAssocID="{CC4B3594-466E-47D8-9E43-29654A3EE717}" presName="parSpace" presStyleCnt="0"/>
      <dgm:spPr/>
    </dgm:pt>
    <dgm:pt modelId="{43D26521-ECE4-470A-BE55-50D51841C96E}" type="pres">
      <dgm:prSet presAssocID="{3C854575-3020-43FB-8F64-309505187225}" presName="parTxOnly" presStyleLbl="node1" presStyleIdx="2" presStyleCnt="5">
        <dgm:presLayoutVars>
          <dgm:bulletEnabled val="1"/>
        </dgm:presLayoutVars>
      </dgm:prSet>
      <dgm:spPr/>
    </dgm:pt>
    <dgm:pt modelId="{BB744C0A-9890-403D-BF36-5974C7575949}" type="pres">
      <dgm:prSet presAssocID="{C448AE77-81AB-41F7-80B6-172AF583D9D4}" presName="parSpace" presStyleCnt="0"/>
      <dgm:spPr/>
    </dgm:pt>
    <dgm:pt modelId="{2CB7A3C0-A346-4B5B-8AB5-04884D94C23E}" type="pres">
      <dgm:prSet presAssocID="{85D5222D-7AD3-40DE-9942-0E63F3FAD308}" presName="parTxOnly" presStyleLbl="node1" presStyleIdx="3" presStyleCnt="5">
        <dgm:presLayoutVars>
          <dgm:bulletEnabled val="1"/>
        </dgm:presLayoutVars>
      </dgm:prSet>
      <dgm:spPr>
        <a:xfrm>
          <a:off x="5342046" y="0"/>
          <a:ext cx="2225377" cy="443552"/>
        </a:xfrm>
        <a:prstGeom prst="chevron">
          <a:avLst/>
        </a:prstGeom>
      </dgm:spPr>
    </dgm:pt>
    <dgm:pt modelId="{526B2692-E103-4FD0-A635-2F83ABA65F7B}" type="pres">
      <dgm:prSet presAssocID="{9E1AA2BC-1A23-4914-BC64-C7C65E1BE85A}" presName="parSpace" presStyleCnt="0"/>
      <dgm:spPr/>
    </dgm:pt>
    <dgm:pt modelId="{E5FB6755-5A7B-4716-9862-65FBAA55FB70}" type="pres">
      <dgm:prSet presAssocID="{42B04B6A-8E54-438C-9C37-05BD5FE4FB77}" presName="parTxOnly" presStyleLbl="node1" presStyleIdx="4" presStyleCnt="5" custLinFactNeighborX="-305" custLinFactNeighborY="-10114">
        <dgm:presLayoutVars>
          <dgm:bulletEnabled val="1"/>
        </dgm:presLayoutVars>
      </dgm:prSet>
      <dgm:spPr/>
    </dgm:pt>
  </dgm:ptLst>
  <dgm:cxnLst>
    <dgm:cxn modelId="{930ACF0C-F7DB-4413-94A1-93950B4EDC97}" type="presOf" srcId="{AB7657A8-3F57-4316-BB12-0516C33C1A31}" destId="{48767370-9220-498E-A6DC-A02AA6D6C288}" srcOrd="0" destOrd="0" presId="urn:microsoft.com/office/officeart/2005/8/layout/hChevron3"/>
    <dgm:cxn modelId="{A1CBBF2C-B80D-4175-9DFE-8802B748F5DB}" type="presOf" srcId="{42B04B6A-8E54-438C-9C37-05BD5FE4FB77}" destId="{E5FB6755-5A7B-4716-9862-65FBAA55FB70}" srcOrd="0" destOrd="0" presId="urn:microsoft.com/office/officeart/2005/8/layout/hChevron3"/>
    <dgm:cxn modelId="{19569D2D-4DC7-4F53-9A31-ACFA1E82A380}" type="presOf" srcId="{85D5222D-7AD3-40DE-9942-0E63F3FAD308}" destId="{2CB7A3C0-A346-4B5B-8AB5-04884D94C23E}" srcOrd="0" destOrd="0" presId="urn:microsoft.com/office/officeart/2005/8/layout/hChevron3"/>
    <dgm:cxn modelId="{D9AE9B33-BF3D-476E-A56F-07B4FEBF6EA9}" srcId="{A51B3539-48A3-4520-8710-B0189513F7F2}" destId="{AB7657A8-3F57-4316-BB12-0516C33C1A31}" srcOrd="0" destOrd="0" parTransId="{8CFE577F-B50F-4FB7-A079-003764F79FB7}" sibTransId="{AF6A74ED-4293-48C6-99BD-DDCFE92AE9FB}"/>
    <dgm:cxn modelId="{EB6AB36B-993D-4E19-96AF-74B18D3FD643}" srcId="{A51B3539-48A3-4520-8710-B0189513F7F2}" destId="{83D15FE1-AFEF-4D3F-9E39-E4AF7360F89B}" srcOrd="1" destOrd="0" parTransId="{3C39B58B-4256-4E6B-8FC4-4791598D5B77}" sibTransId="{CC4B3594-466E-47D8-9E43-29654A3EE717}"/>
    <dgm:cxn modelId="{FE677257-3A7B-4C48-9C49-00A53C80D0C7}" type="presOf" srcId="{3C854575-3020-43FB-8F64-309505187225}" destId="{43D26521-ECE4-470A-BE55-50D51841C96E}" srcOrd="0" destOrd="0" presId="urn:microsoft.com/office/officeart/2005/8/layout/hChevron3"/>
    <dgm:cxn modelId="{176BAB7E-1F6A-4764-A64D-2247322EA60F}" type="presOf" srcId="{83D15FE1-AFEF-4D3F-9E39-E4AF7360F89B}" destId="{DF2F3296-34FC-4706-A856-3BACC0BCAAC8}" srcOrd="0" destOrd="0" presId="urn:microsoft.com/office/officeart/2005/8/layout/hChevron3"/>
    <dgm:cxn modelId="{AD56D4B6-79F5-42AA-9F4A-AB0DA552CBF3}" srcId="{A51B3539-48A3-4520-8710-B0189513F7F2}" destId="{85D5222D-7AD3-40DE-9942-0E63F3FAD308}" srcOrd="3" destOrd="0" parTransId="{8EB7C101-76AE-4AAF-9146-BFD8E9054FEA}" sibTransId="{9E1AA2BC-1A23-4914-BC64-C7C65E1BE85A}"/>
    <dgm:cxn modelId="{7E6630B7-EEBC-4755-BD7E-59E0CE88DA63}" type="presOf" srcId="{A51B3539-48A3-4520-8710-B0189513F7F2}" destId="{B474F1A7-4FB3-45CB-8B76-EC68808EE0B6}" srcOrd="0" destOrd="0" presId="urn:microsoft.com/office/officeart/2005/8/layout/hChevron3"/>
    <dgm:cxn modelId="{DBA7A0E0-3E1A-4486-BB1B-47E69B7F06EC}" srcId="{A51B3539-48A3-4520-8710-B0189513F7F2}" destId="{3C854575-3020-43FB-8F64-309505187225}" srcOrd="2" destOrd="0" parTransId="{70ED1253-CFC5-419C-AEFF-9B1EBE5B725E}" sibTransId="{C448AE77-81AB-41F7-80B6-172AF583D9D4}"/>
    <dgm:cxn modelId="{9F00BBEC-154C-4DE5-B30D-0C6071002DE5}" srcId="{A51B3539-48A3-4520-8710-B0189513F7F2}" destId="{42B04B6A-8E54-438C-9C37-05BD5FE4FB77}" srcOrd="4" destOrd="0" parTransId="{BFFD1855-46A0-4DF2-AD80-DA944018D14E}" sibTransId="{30A7B916-05B5-421D-8287-4BA8F70B8B12}"/>
    <dgm:cxn modelId="{B5637786-81F3-4709-95D1-E259CBD0EF95}" type="presParOf" srcId="{B474F1A7-4FB3-45CB-8B76-EC68808EE0B6}" destId="{48767370-9220-498E-A6DC-A02AA6D6C288}" srcOrd="0" destOrd="0" presId="urn:microsoft.com/office/officeart/2005/8/layout/hChevron3"/>
    <dgm:cxn modelId="{1721346D-196B-4011-B420-880B57EBDA76}" type="presParOf" srcId="{B474F1A7-4FB3-45CB-8B76-EC68808EE0B6}" destId="{22A9074A-FE10-485B-A0BC-385DE7FCADBE}" srcOrd="1" destOrd="0" presId="urn:microsoft.com/office/officeart/2005/8/layout/hChevron3"/>
    <dgm:cxn modelId="{E45F73D5-AB32-418F-AAB1-0A564A8ED137}" type="presParOf" srcId="{B474F1A7-4FB3-45CB-8B76-EC68808EE0B6}" destId="{DF2F3296-34FC-4706-A856-3BACC0BCAAC8}" srcOrd="2" destOrd="0" presId="urn:microsoft.com/office/officeart/2005/8/layout/hChevron3"/>
    <dgm:cxn modelId="{73FD0E7D-9941-4A55-9A38-B492F5E96DE2}" type="presParOf" srcId="{B474F1A7-4FB3-45CB-8B76-EC68808EE0B6}" destId="{B2EDAA08-D77A-49F7-8189-0F42B5864F93}" srcOrd="3" destOrd="0" presId="urn:microsoft.com/office/officeart/2005/8/layout/hChevron3"/>
    <dgm:cxn modelId="{CC0AFDEF-888C-4421-A1AC-97FAEDCC0F6F}" type="presParOf" srcId="{B474F1A7-4FB3-45CB-8B76-EC68808EE0B6}" destId="{43D26521-ECE4-470A-BE55-50D51841C96E}" srcOrd="4" destOrd="0" presId="urn:microsoft.com/office/officeart/2005/8/layout/hChevron3"/>
    <dgm:cxn modelId="{76E47B83-D068-45F6-AC92-1F6704893CCA}" type="presParOf" srcId="{B474F1A7-4FB3-45CB-8B76-EC68808EE0B6}" destId="{BB744C0A-9890-403D-BF36-5974C7575949}" srcOrd="5" destOrd="0" presId="urn:microsoft.com/office/officeart/2005/8/layout/hChevron3"/>
    <dgm:cxn modelId="{AB84EE84-E363-4D87-BD68-DE46F7A8413B}" type="presParOf" srcId="{B474F1A7-4FB3-45CB-8B76-EC68808EE0B6}" destId="{2CB7A3C0-A346-4B5B-8AB5-04884D94C23E}" srcOrd="6" destOrd="0" presId="urn:microsoft.com/office/officeart/2005/8/layout/hChevron3"/>
    <dgm:cxn modelId="{B0836D7A-55E1-44CB-8E49-426A85EE06E9}" type="presParOf" srcId="{B474F1A7-4FB3-45CB-8B76-EC68808EE0B6}" destId="{526B2692-E103-4FD0-A635-2F83ABA65F7B}" srcOrd="7" destOrd="0" presId="urn:microsoft.com/office/officeart/2005/8/layout/hChevron3"/>
    <dgm:cxn modelId="{5B7B0BD2-1BE3-425C-92A4-D45B82A574CF}" type="presParOf" srcId="{B474F1A7-4FB3-45CB-8B76-EC68808EE0B6}" destId="{E5FB6755-5A7B-4716-9862-65FBAA55FB70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51B3539-48A3-4520-8710-B0189513F7F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B7657A8-3F57-4316-BB12-0516C33C1A31}">
      <dgm:prSet phldrT="[Text]" custT="1"/>
      <dgm:spPr>
        <a:solidFill>
          <a:srgbClr val="FFC000"/>
        </a:solidFill>
      </dgm:spPr>
      <dgm:t>
        <a:bodyPr/>
        <a:lstStyle/>
        <a:p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利未记</a:t>
          </a:r>
          <a:endParaRPr lang="en-US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  <a:sym typeface="Arial"/>
          </a:endParaRPr>
        </a:p>
      </dgm:t>
    </dgm:pt>
    <dgm:pt modelId="{8CFE577F-B50F-4FB7-A079-003764F79FB7}" type="parTrans" cxnId="{D9AE9B33-BF3D-476E-A56F-07B4FEBF6EA9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AF6A74ED-4293-48C6-99BD-DDCFE92AE9FB}" type="sibTrans" cxnId="{D9AE9B33-BF3D-476E-A56F-07B4FEBF6EA9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83D15FE1-AFEF-4D3F-9E39-E4AF7360F89B}">
      <dgm:prSet phldrT="[Text]" custT="1"/>
      <dgm:spPr>
        <a:solidFill>
          <a:srgbClr val="FFC00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讨论目的</a:t>
          </a:r>
          <a:endParaRPr lang="en-US" altLang="zh-CN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3C39B58B-4256-4E6B-8FC4-4791598D5B77}" type="parTrans" cxnId="{EB6AB36B-993D-4E19-96AF-74B18D3FD64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CC4B3594-466E-47D8-9E43-29654A3EE717}" type="sibTrans" cxnId="{EB6AB36B-993D-4E19-96AF-74B18D3FD64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3C854575-3020-43FB-8F64-309505187225}">
      <dgm:prSet phldrT="[Text]" custT="1"/>
      <dgm:spPr>
        <a:solidFill>
          <a:srgbClr val="FFC00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宗旨背景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70ED1253-CFC5-419C-AEFF-9B1EBE5B725E}" type="parTrans" cxnId="{DBA7A0E0-3E1A-4486-BB1B-47E69B7F06EC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C448AE77-81AB-41F7-80B6-172AF583D9D4}" type="sibTrans" cxnId="{DBA7A0E0-3E1A-4486-BB1B-47E69B7F06EC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85D5222D-7AD3-40DE-9942-0E63F3FAD308}">
      <dgm:prSet phldrT="[Text]" custT="1"/>
      <dgm:spPr>
        <a:solidFill>
          <a:srgbClr val="FFC00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53340" rIns="26670" bIns="5334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altLang="zh-CN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20:13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8EB7C101-76AE-4AAF-9146-BFD8E9054FEA}" type="parTrans" cxnId="{AD56D4B6-79F5-42AA-9F4A-AB0DA552CBF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9E1AA2BC-1A23-4914-BC64-C7C65E1BE85A}" type="sibTrans" cxnId="{AD56D4B6-79F5-42AA-9F4A-AB0DA552CBF3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42B04B6A-8E54-438C-9C37-05BD5FE4FB77}">
      <dgm:prSet phldrT="[Text]" custT="1"/>
      <dgm:spPr>
        <a:solidFill>
          <a:srgbClr val="FFC00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可憎的事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BFFD1855-46A0-4DF2-AD80-DA944018D14E}" type="parTrans" cxnId="{9F00BBEC-154C-4DE5-B30D-0C6071002DE5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30A7B916-05B5-421D-8287-4BA8F70B8B12}" type="sibTrans" cxnId="{9F00BBEC-154C-4DE5-B30D-0C6071002DE5}">
      <dgm:prSet/>
      <dgm:spPr/>
      <dgm:t>
        <a:bodyPr/>
        <a:lstStyle/>
        <a:p>
          <a:endParaRPr lang="en-US">
            <a:latin typeface="+mj-lt"/>
            <a:cs typeface="Aharoni" panose="02010803020104030203" pitchFamily="2" charset="-79"/>
          </a:endParaRPr>
        </a:p>
      </dgm:t>
    </dgm:pt>
    <dgm:pt modelId="{B474F1A7-4FB3-45CB-8B76-EC68808EE0B6}" type="pres">
      <dgm:prSet presAssocID="{A51B3539-48A3-4520-8710-B0189513F7F2}" presName="Name0" presStyleCnt="0">
        <dgm:presLayoutVars>
          <dgm:dir/>
          <dgm:resizeHandles val="exact"/>
        </dgm:presLayoutVars>
      </dgm:prSet>
      <dgm:spPr/>
    </dgm:pt>
    <dgm:pt modelId="{48767370-9220-498E-A6DC-A02AA6D6C288}" type="pres">
      <dgm:prSet presAssocID="{AB7657A8-3F57-4316-BB12-0516C33C1A31}" presName="parTxOnly" presStyleLbl="node1" presStyleIdx="0" presStyleCnt="5">
        <dgm:presLayoutVars>
          <dgm:bulletEnabled val="1"/>
        </dgm:presLayoutVars>
      </dgm:prSet>
      <dgm:spPr/>
    </dgm:pt>
    <dgm:pt modelId="{22A9074A-FE10-485B-A0BC-385DE7FCADBE}" type="pres">
      <dgm:prSet presAssocID="{AF6A74ED-4293-48C6-99BD-DDCFE92AE9FB}" presName="parSpace" presStyleCnt="0"/>
      <dgm:spPr/>
    </dgm:pt>
    <dgm:pt modelId="{DF2F3296-34FC-4706-A856-3BACC0BCAAC8}" type="pres">
      <dgm:prSet presAssocID="{83D15FE1-AFEF-4D3F-9E39-E4AF7360F89B}" presName="parTxOnly" presStyleLbl="node1" presStyleIdx="1" presStyleCnt="5">
        <dgm:presLayoutVars>
          <dgm:bulletEnabled val="1"/>
        </dgm:presLayoutVars>
      </dgm:prSet>
      <dgm:spPr/>
    </dgm:pt>
    <dgm:pt modelId="{B2EDAA08-D77A-49F7-8189-0F42B5864F93}" type="pres">
      <dgm:prSet presAssocID="{CC4B3594-466E-47D8-9E43-29654A3EE717}" presName="parSpace" presStyleCnt="0"/>
      <dgm:spPr/>
    </dgm:pt>
    <dgm:pt modelId="{43D26521-ECE4-470A-BE55-50D51841C96E}" type="pres">
      <dgm:prSet presAssocID="{3C854575-3020-43FB-8F64-309505187225}" presName="parTxOnly" presStyleLbl="node1" presStyleIdx="2" presStyleCnt="5">
        <dgm:presLayoutVars>
          <dgm:bulletEnabled val="1"/>
        </dgm:presLayoutVars>
      </dgm:prSet>
      <dgm:spPr/>
    </dgm:pt>
    <dgm:pt modelId="{BB744C0A-9890-403D-BF36-5974C7575949}" type="pres">
      <dgm:prSet presAssocID="{C448AE77-81AB-41F7-80B6-172AF583D9D4}" presName="parSpace" presStyleCnt="0"/>
      <dgm:spPr/>
    </dgm:pt>
    <dgm:pt modelId="{2CB7A3C0-A346-4B5B-8AB5-04884D94C23E}" type="pres">
      <dgm:prSet presAssocID="{85D5222D-7AD3-40DE-9942-0E63F3FAD308}" presName="parTxOnly" presStyleLbl="node1" presStyleIdx="3" presStyleCnt="5">
        <dgm:presLayoutVars>
          <dgm:bulletEnabled val="1"/>
        </dgm:presLayoutVars>
      </dgm:prSet>
      <dgm:spPr>
        <a:xfrm>
          <a:off x="5342046" y="0"/>
          <a:ext cx="2225377" cy="443552"/>
        </a:xfrm>
        <a:prstGeom prst="chevron">
          <a:avLst/>
        </a:prstGeom>
      </dgm:spPr>
    </dgm:pt>
    <dgm:pt modelId="{526B2692-E103-4FD0-A635-2F83ABA65F7B}" type="pres">
      <dgm:prSet presAssocID="{9E1AA2BC-1A23-4914-BC64-C7C65E1BE85A}" presName="parSpace" presStyleCnt="0"/>
      <dgm:spPr/>
    </dgm:pt>
    <dgm:pt modelId="{E5FB6755-5A7B-4716-9862-65FBAA55FB70}" type="pres">
      <dgm:prSet presAssocID="{42B04B6A-8E54-438C-9C37-05BD5FE4FB77}" presName="parTxOnly" presStyleLbl="node1" presStyleIdx="4" presStyleCnt="5" custLinFactNeighborX="-305" custLinFactNeighborY="-10114">
        <dgm:presLayoutVars>
          <dgm:bulletEnabled val="1"/>
        </dgm:presLayoutVars>
      </dgm:prSet>
      <dgm:spPr/>
    </dgm:pt>
  </dgm:ptLst>
  <dgm:cxnLst>
    <dgm:cxn modelId="{930ACF0C-F7DB-4413-94A1-93950B4EDC97}" type="presOf" srcId="{AB7657A8-3F57-4316-BB12-0516C33C1A31}" destId="{48767370-9220-498E-A6DC-A02AA6D6C288}" srcOrd="0" destOrd="0" presId="urn:microsoft.com/office/officeart/2005/8/layout/hChevron3"/>
    <dgm:cxn modelId="{A1CBBF2C-B80D-4175-9DFE-8802B748F5DB}" type="presOf" srcId="{42B04B6A-8E54-438C-9C37-05BD5FE4FB77}" destId="{E5FB6755-5A7B-4716-9862-65FBAA55FB70}" srcOrd="0" destOrd="0" presId="urn:microsoft.com/office/officeart/2005/8/layout/hChevron3"/>
    <dgm:cxn modelId="{19569D2D-4DC7-4F53-9A31-ACFA1E82A380}" type="presOf" srcId="{85D5222D-7AD3-40DE-9942-0E63F3FAD308}" destId="{2CB7A3C0-A346-4B5B-8AB5-04884D94C23E}" srcOrd="0" destOrd="0" presId="urn:microsoft.com/office/officeart/2005/8/layout/hChevron3"/>
    <dgm:cxn modelId="{D9AE9B33-BF3D-476E-A56F-07B4FEBF6EA9}" srcId="{A51B3539-48A3-4520-8710-B0189513F7F2}" destId="{AB7657A8-3F57-4316-BB12-0516C33C1A31}" srcOrd="0" destOrd="0" parTransId="{8CFE577F-B50F-4FB7-A079-003764F79FB7}" sibTransId="{AF6A74ED-4293-48C6-99BD-DDCFE92AE9FB}"/>
    <dgm:cxn modelId="{EB6AB36B-993D-4E19-96AF-74B18D3FD643}" srcId="{A51B3539-48A3-4520-8710-B0189513F7F2}" destId="{83D15FE1-AFEF-4D3F-9E39-E4AF7360F89B}" srcOrd="1" destOrd="0" parTransId="{3C39B58B-4256-4E6B-8FC4-4791598D5B77}" sibTransId="{CC4B3594-466E-47D8-9E43-29654A3EE717}"/>
    <dgm:cxn modelId="{FE677257-3A7B-4C48-9C49-00A53C80D0C7}" type="presOf" srcId="{3C854575-3020-43FB-8F64-309505187225}" destId="{43D26521-ECE4-470A-BE55-50D51841C96E}" srcOrd="0" destOrd="0" presId="urn:microsoft.com/office/officeart/2005/8/layout/hChevron3"/>
    <dgm:cxn modelId="{176BAB7E-1F6A-4764-A64D-2247322EA60F}" type="presOf" srcId="{83D15FE1-AFEF-4D3F-9E39-E4AF7360F89B}" destId="{DF2F3296-34FC-4706-A856-3BACC0BCAAC8}" srcOrd="0" destOrd="0" presId="urn:microsoft.com/office/officeart/2005/8/layout/hChevron3"/>
    <dgm:cxn modelId="{AD56D4B6-79F5-42AA-9F4A-AB0DA552CBF3}" srcId="{A51B3539-48A3-4520-8710-B0189513F7F2}" destId="{85D5222D-7AD3-40DE-9942-0E63F3FAD308}" srcOrd="3" destOrd="0" parTransId="{8EB7C101-76AE-4AAF-9146-BFD8E9054FEA}" sibTransId="{9E1AA2BC-1A23-4914-BC64-C7C65E1BE85A}"/>
    <dgm:cxn modelId="{7E6630B7-EEBC-4755-BD7E-59E0CE88DA63}" type="presOf" srcId="{A51B3539-48A3-4520-8710-B0189513F7F2}" destId="{B474F1A7-4FB3-45CB-8B76-EC68808EE0B6}" srcOrd="0" destOrd="0" presId="urn:microsoft.com/office/officeart/2005/8/layout/hChevron3"/>
    <dgm:cxn modelId="{DBA7A0E0-3E1A-4486-BB1B-47E69B7F06EC}" srcId="{A51B3539-48A3-4520-8710-B0189513F7F2}" destId="{3C854575-3020-43FB-8F64-309505187225}" srcOrd="2" destOrd="0" parTransId="{70ED1253-CFC5-419C-AEFF-9B1EBE5B725E}" sibTransId="{C448AE77-81AB-41F7-80B6-172AF583D9D4}"/>
    <dgm:cxn modelId="{9F00BBEC-154C-4DE5-B30D-0C6071002DE5}" srcId="{A51B3539-48A3-4520-8710-B0189513F7F2}" destId="{42B04B6A-8E54-438C-9C37-05BD5FE4FB77}" srcOrd="4" destOrd="0" parTransId="{BFFD1855-46A0-4DF2-AD80-DA944018D14E}" sibTransId="{30A7B916-05B5-421D-8287-4BA8F70B8B12}"/>
    <dgm:cxn modelId="{B5637786-81F3-4709-95D1-E259CBD0EF95}" type="presParOf" srcId="{B474F1A7-4FB3-45CB-8B76-EC68808EE0B6}" destId="{48767370-9220-498E-A6DC-A02AA6D6C288}" srcOrd="0" destOrd="0" presId="urn:microsoft.com/office/officeart/2005/8/layout/hChevron3"/>
    <dgm:cxn modelId="{1721346D-196B-4011-B420-880B57EBDA76}" type="presParOf" srcId="{B474F1A7-4FB3-45CB-8B76-EC68808EE0B6}" destId="{22A9074A-FE10-485B-A0BC-385DE7FCADBE}" srcOrd="1" destOrd="0" presId="urn:microsoft.com/office/officeart/2005/8/layout/hChevron3"/>
    <dgm:cxn modelId="{E45F73D5-AB32-418F-AAB1-0A564A8ED137}" type="presParOf" srcId="{B474F1A7-4FB3-45CB-8B76-EC68808EE0B6}" destId="{DF2F3296-34FC-4706-A856-3BACC0BCAAC8}" srcOrd="2" destOrd="0" presId="urn:microsoft.com/office/officeart/2005/8/layout/hChevron3"/>
    <dgm:cxn modelId="{73FD0E7D-9941-4A55-9A38-B492F5E96DE2}" type="presParOf" srcId="{B474F1A7-4FB3-45CB-8B76-EC68808EE0B6}" destId="{B2EDAA08-D77A-49F7-8189-0F42B5864F93}" srcOrd="3" destOrd="0" presId="urn:microsoft.com/office/officeart/2005/8/layout/hChevron3"/>
    <dgm:cxn modelId="{CC0AFDEF-888C-4421-A1AC-97FAEDCC0F6F}" type="presParOf" srcId="{B474F1A7-4FB3-45CB-8B76-EC68808EE0B6}" destId="{43D26521-ECE4-470A-BE55-50D51841C96E}" srcOrd="4" destOrd="0" presId="urn:microsoft.com/office/officeart/2005/8/layout/hChevron3"/>
    <dgm:cxn modelId="{76E47B83-D068-45F6-AC92-1F6704893CCA}" type="presParOf" srcId="{B474F1A7-4FB3-45CB-8B76-EC68808EE0B6}" destId="{BB744C0A-9890-403D-BF36-5974C7575949}" srcOrd="5" destOrd="0" presId="urn:microsoft.com/office/officeart/2005/8/layout/hChevron3"/>
    <dgm:cxn modelId="{AB84EE84-E363-4D87-BD68-DE46F7A8413B}" type="presParOf" srcId="{B474F1A7-4FB3-45CB-8B76-EC68808EE0B6}" destId="{2CB7A3C0-A346-4B5B-8AB5-04884D94C23E}" srcOrd="6" destOrd="0" presId="urn:microsoft.com/office/officeart/2005/8/layout/hChevron3"/>
    <dgm:cxn modelId="{B0836D7A-55E1-44CB-8E49-426A85EE06E9}" type="presParOf" srcId="{B474F1A7-4FB3-45CB-8B76-EC68808EE0B6}" destId="{526B2692-E103-4FD0-A635-2F83ABA65F7B}" srcOrd="7" destOrd="0" presId="urn:microsoft.com/office/officeart/2005/8/layout/hChevron3"/>
    <dgm:cxn modelId="{5B7B0BD2-1BE3-425C-92A4-D45B82A574CF}" type="presParOf" srcId="{B474F1A7-4FB3-45CB-8B76-EC68808EE0B6}" destId="{E5FB6755-5A7B-4716-9862-65FBAA55FB70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767370-9220-498E-A6DC-A02AA6D6C288}">
      <dsp:nvSpPr>
        <dsp:cNvPr id="0" name=""/>
        <dsp:cNvSpPr/>
      </dsp:nvSpPr>
      <dsp:spPr>
        <a:xfrm>
          <a:off x="1141" y="0"/>
          <a:ext cx="2225377" cy="443552"/>
        </a:xfrm>
        <a:prstGeom prst="homePlate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利未记</a:t>
          </a:r>
          <a:endParaRPr lang="en-US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  <a:sym typeface="Arial"/>
          </a:endParaRPr>
        </a:p>
      </dsp:txBody>
      <dsp:txXfrm>
        <a:off x="1141" y="0"/>
        <a:ext cx="2114489" cy="443552"/>
      </dsp:txXfrm>
    </dsp:sp>
    <dsp:sp modelId="{DF2F3296-34FC-4706-A856-3BACC0BCAAC8}">
      <dsp:nvSpPr>
        <dsp:cNvPr id="0" name=""/>
        <dsp:cNvSpPr/>
      </dsp:nvSpPr>
      <dsp:spPr>
        <a:xfrm>
          <a:off x="1781442" y="0"/>
          <a:ext cx="2225377" cy="443552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20:25-26</a:t>
          </a:r>
          <a:endParaRPr lang="en-US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2003218" y="0"/>
        <a:ext cx="1781825" cy="443552"/>
      </dsp:txXfrm>
    </dsp:sp>
    <dsp:sp modelId="{43D26521-ECE4-470A-BE55-50D51841C96E}">
      <dsp:nvSpPr>
        <dsp:cNvPr id="0" name=""/>
        <dsp:cNvSpPr/>
      </dsp:nvSpPr>
      <dsp:spPr>
        <a:xfrm>
          <a:off x="3561744" y="0"/>
          <a:ext cx="2225377" cy="443552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可憎的事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3783520" y="0"/>
        <a:ext cx="1781825" cy="443552"/>
      </dsp:txXfrm>
    </dsp:sp>
    <dsp:sp modelId="{2CB7A3C0-A346-4B5B-8AB5-04884D94C23E}">
      <dsp:nvSpPr>
        <dsp:cNvPr id="0" name=""/>
        <dsp:cNvSpPr/>
      </dsp:nvSpPr>
      <dsp:spPr>
        <a:xfrm>
          <a:off x="5342046" y="0"/>
          <a:ext cx="2225377" cy="443552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希伯来原文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5563822" y="0"/>
        <a:ext cx="1781825" cy="443552"/>
      </dsp:txXfrm>
    </dsp:sp>
    <dsp:sp modelId="{E5FB6755-5A7B-4716-9862-65FBAA55FB70}">
      <dsp:nvSpPr>
        <dsp:cNvPr id="0" name=""/>
        <dsp:cNvSpPr/>
      </dsp:nvSpPr>
      <dsp:spPr>
        <a:xfrm>
          <a:off x="7120990" y="0"/>
          <a:ext cx="2225377" cy="443552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结论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7342766" y="0"/>
        <a:ext cx="1781825" cy="44355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767370-9220-498E-A6DC-A02AA6D6C288}">
      <dsp:nvSpPr>
        <dsp:cNvPr id="0" name=""/>
        <dsp:cNvSpPr/>
      </dsp:nvSpPr>
      <dsp:spPr>
        <a:xfrm>
          <a:off x="1141" y="0"/>
          <a:ext cx="2225377" cy="443552"/>
        </a:xfrm>
        <a:prstGeom prst="homePlate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利未记</a:t>
          </a:r>
          <a:endParaRPr lang="en-US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  <a:sym typeface="Arial"/>
          </a:endParaRPr>
        </a:p>
      </dsp:txBody>
      <dsp:txXfrm>
        <a:off x="1141" y="0"/>
        <a:ext cx="2114489" cy="443552"/>
      </dsp:txXfrm>
    </dsp:sp>
    <dsp:sp modelId="{DF2F3296-34FC-4706-A856-3BACC0BCAAC8}">
      <dsp:nvSpPr>
        <dsp:cNvPr id="0" name=""/>
        <dsp:cNvSpPr/>
      </dsp:nvSpPr>
      <dsp:spPr>
        <a:xfrm>
          <a:off x="1781442" y="0"/>
          <a:ext cx="2225377" cy="443552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讨论目的</a:t>
          </a:r>
          <a:endParaRPr lang="en-US" altLang="zh-CN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2003218" y="0"/>
        <a:ext cx="1781825" cy="443552"/>
      </dsp:txXfrm>
    </dsp:sp>
    <dsp:sp modelId="{43D26521-ECE4-470A-BE55-50D51841C96E}">
      <dsp:nvSpPr>
        <dsp:cNvPr id="0" name=""/>
        <dsp:cNvSpPr/>
      </dsp:nvSpPr>
      <dsp:spPr>
        <a:xfrm>
          <a:off x="3561744" y="0"/>
          <a:ext cx="2225377" cy="443552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宗旨背景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3783520" y="0"/>
        <a:ext cx="1781825" cy="443552"/>
      </dsp:txXfrm>
    </dsp:sp>
    <dsp:sp modelId="{2CB7A3C0-A346-4B5B-8AB5-04884D94C23E}">
      <dsp:nvSpPr>
        <dsp:cNvPr id="0" name=""/>
        <dsp:cNvSpPr/>
      </dsp:nvSpPr>
      <dsp:spPr>
        <a:xfrm>
          <a:off x="5342046" y="0"/>
          <a:ext cx="2225377" cy="443552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20:13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5563822" y="0"/>
        <a:ext cx="1781825" cy="443552"/>
      </dsp:txXfrm>
    </dsp:sp>
    <dsp:sp modelId="{E5FB6755-5A7B-4716-9862-65FBAA55FB70}">
      <dsp:nvSpPr>
        <dsp:cNvPr id="0" name=""/>
        <dsp:cNvSpPr/>
      </dsp:nvSpPr>
      <dsp:spPr>
        <a:xfrm>
          <a:off x="7120990" y="0"/>
          <a:ext cx="2225377" cy="443552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可憎的事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7342766" y="0"/>
        <a:ext cx="1781825" cy="44355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767370-9220-498E-A6DC-A02AA6D6C288}">
      <dsp:nvSpPr>
        <dsp:cNvPr id="0" name=""/>
        <dsp:cNvSpPr/>
      </dsp:nvSpPr>
      <dsp:spPr>
        <a:xfrm>
          <a:off x="1141" y="0"/>
          <a:ext cx="2225377" cy="443552"/>
        </a:xfrm>
        <a:prstGeom prst="homePlate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利未记</a:t>
          </a:r>
          <a:endParaRPr lang="en-US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  <a:sym typeface="Arial"/>
          </a:endParaRPr>
        </a:p>
      </dsp:txBody>
      <dsp:txXfrm>
        <a:off x="1141" y="0"/>
        <a:ext cx="2114489" cy="443552"/>
      </dsp:txXfrm>
    </dsp:sp>
    <dsp:sp modelId="{DF2F3296-34FC-4706-A856-3BACC0BCAAC8}">
      <dsp:nvSpPr>
        <dsp:cNvPr id="0" name=""/>
        <dsp:cNvSpPr/>
      </dsp:nvSpPr>
      <dsp:spPr>
        <a:xfrm>
          <a:off x="1781442" y="0"/>
          <a:ext cx="2225377" cy="443552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20:25-26</a:t>
          </a:r>
          <a:endParaRPr lang="en-US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2003218" y="0"/>
        <a:ext cx="1781825" cy="443552"/>
      </dsp:txXfrm>
    </dsp:sp>
    <dsp:sp modelId="{43D26521-ECE4-470A-BE55-50D51841C96E}">
      <dsp:nvSpPr>
        <dsp:cNvPr id="0" name=""/>
        <dsp:cNvSpPr/>
      </dsp:nvSpPr>
      <dsp:spPr>
        <a:xfrm>
          <a:off x="3561744" y="0"/>
          <a:ext cx="2225377" cy="443552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可憎的事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3783520" y="0"/>
        <a:ext cx="1781825" cy="443552"/>
      </dsp:txXfrm>
    </dsp:sp>
    <dsp:sp modelId="{2CB7A3C0-A346-4B5B-8AB5-04884D94C23E}">
      <dsp:nvSpPr>
        <dsp:cNvPr id="0" name=""/>
        <dsp:cNvSpPr/>
      </dsp:nvSpPr>
      <dsp:spPr>
        <a:xfrm>
          <a:off x="5342046" y="0"/>
          <a:ext cx="2225377" cy="443552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希伯来原文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5563822" y="0"/>
        <a:ext cx="1781825" cy="443552"/>
      </dsp:txXfrm>
    </dsp:sp>
    <dsp:sp modelId="{E5FB6755-5A7B-4716-9862-65FBAA55FB70}">
      <dsp:nvSpPr>
        <dsp:cNvPr id="0" name=""/>
        <dsp:cNvSpPr/>
      </dsp:nvSpPr>
      <dsp:spPr>
        <a:xfrm>
          <a:off x="7120990" y="0"/>
          <a:ext cx="2225377" cy="443552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结论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7342766" y="0"/>
        <a:ext cx="1781825" cy="44355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767370-9220-498E-A6DC-A02AA6D6C288}">
      <dsp:nvSpPr>
        <dsp:cNvPr id="0" name=""/>
        <dsp:cNvSpPr/>
      </dsp:nvSpPr>
      <dsp:spPr>
        <a:xfrm>
          <a:off x="1141" y="0"/>
          <a:ext cx="2225377" cy="443552"/>
        </a:xfrm>
        <a:prstGeom prst="homePlate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利未记</a:t>
          </a:r>
          <a:endParaRPr lang="en-US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  <a:sym typeface="Arial"/>
          </a:endParaRPr>
        </a:p>
      </dsp:txBody>
      <dsp:txXfrm>
        <a:off x="1141" y="0"/>
        <a:ext cx="2114489" cy="443552"/>
      </dsp:txXfrm>
    </dsp:sp>
    <dsp:sp modelId="{DF2F3296-34FC-4706-A856-3BACC0BCAAC8}">
      <dsp:nvSpPr>
        <dsp:cNvPr id="0" name=""/>
        <dsp:cNvSpPr/>
      </dsp:nvSpPr>
      <dsp:spPr>
        <a:xfrm>
          <a:off x="1781442" y="0"/>
          <a:ext cx="2225377" cy="443552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20:25-26</a:t>
          </a:r>
          <a:endParaRPr lang="en-US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2003218" y="0"/>
        <a:ext cx="1781825" cy="443552"/>
      </dsp:txXfrm>
    </dsp:sp>
    <dsp:sp modelId="{43D26521-ECE4-470A-BE55-50D51841C96E}">
      <dsp:nvSpPr>
        <dsp:cNvPr id="0" name=""/>
        <dsp:cNvSpPr/>
      </dsp:nvSpPr>
      <dsp:spPr>
        <a:xfrm>
          <a:off x="3561744" y="0"/>
          <a:ext cx="2225377" cy="443552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可憎的事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3783520" y="0"/>
        <a:ext cx="1781825" cy="443552"/>
      </dsp:txXfrm>
    </dsp:sp>
    <dsp:sp modelId="{2CB7A3C0-A346-4B5B-8AB5-04884D94C23E}">
      <dsp:nvSpPr>
        <dsp:cNvPr id="0" name=""/>
        <dsp:cNvSpPr/>
      </dsp:nvSpPr>
      <dsp:spPr>
        <a:xfrm>
          <a:off x="5342046" y="0"/>
          <a:ext cx="2225377" cy="443552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希伯来原文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5563822" y="0"/>
        <a:ext cx="1781825" cy="443552"/>
      </dsp:txXfrm>
    </dsp:sp>
    <dsp:sp modelId="{E5FB6755-5A7B-4716-9862-65FBAA55FB70}">
      <dsp:nvSpPr>
        <dsp:cNvPr id="0" name=""/>
        <dsp:cNvSpPr/>
      </dsp:nvSpPr>
      <dsp:spPr>
        <a:xfrm>
          <a:off x="7120990" y="0"/>
          <a:ext cx="2225377" cy="443552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结论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7342766" y="0"/>
        <a:ext cx="1781825" cy="44355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767370-9220-498E-A6DC-A02AA6D6C288}">
      <dsp:nvSpPr>
        <dsp:cNvPr id="0" name=""/>
        <dsp:cNvSpPr/>
      </dsp:nvSpPr>
      <dsp:spPr>
        <a:xfrm>
          <a:off x="1141" y="0"/>
          <a:ext cx="2225377" cy="443552"/>
        </a:xfrm>
        <a:prstGeom prst="homePlate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利未记</a:t>
          </a:r>
          <a:endParaRPr lang="en-US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  <a:sym typeface="Arial"/>
          </a:endParaRPr>
        </a:p>
      </dsp:txBody>
      <dsp:txXfrm>
        <a:off x="1141" y="0"/>
        <a:ext cx="2114489" cy="443552"/>
      </dsp:txXfrm>
    </dsp:sp>
    <dsp:sp modelId="{DF2F3296-34FC-4706-A856-3BACC0BCAAC8}">
      <dsp:nvSpPr>
        <dsp:cNvPr id="0" name=""/>
        <dsp:cNvSpPr/>
      </dsp:nvSpPr>
      <dsp:spPr>
        <a:xfrm>
          <a:off x="1781442" y="0"/>
          <a:ext cx="2225377" cy="443552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20:25-26</a:t>
          </a:r>
          <a:endParaRPr lang="en-US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2003218" y="0"/>
        <a:ext cx="1781825" cy="443552"/>
      </dsp:txXfrm>
    </dsp:sp>
    <dsp:sp modelId="{43D26521-ECE4-470A-BE55-50D51841C96E}">
      <dsp:nvSpPr>
        <dsp:cNvPr id="0" name=""/>
        <dsp:cNvSpPr/>
      </dsp:nvSpPr>
      <dsp:spPr>
        <a:xfrm>
          <a:off x="3561744" y="0"/>
          <a:ext cx="2225377" cy="443552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可憎的事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3783520" y="0"/>
        <a:ext cx="1781825" cy="443552"/>
      </dsp:txXfrm>
    </dsp:sp>
    <dsp:sp modelId="{2CB7A3C0-A346-4B5B-8AB5-04884D94C23E}">
      <dsp:nvSpPr>
        <dsp:cNvPr id="0" name=""/>
        <dsp:cNvSpPr/>
      </dsp:nvSpPr>
      <dsp:spPr>
        <a:xfrm>
          <a:off x="5342046" y="0"/>
          <a:ext cx="2225377" cy="443552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希伯来原文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5563822" y="0"/>
        <a:ext cx="1781825" cy="443552"/>
      </dsp:txXfrm>
    </dsp:sp>
    <dsp:sp modelId="{E5FB6755-5A7B-4716-9862-65FBAA55FB70}">
      <dsp:nvSpPr>
        <dsp:cNvPr id="0" name=""/>
        <dsp:cNvSpPr/>
      </dsp:nvSpPr>
      <dsp:spPr>
        <a:xfrm>
          <a:off x="7120990" y="0"/>
          <a:ext cx="2225377" cy="443552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结论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7342766" y="0"/>
        <a:ext cx="1781825" cy="44355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767370-9220-498E-A6DC-A02AA6D6C288}">
      <dsp:nvSpPr>
        <dsp:cNvPr id="0" name=""/>
        <dsp:cNvSpPr/>
      </dsp:nvSpPr>
      <dsp:spPr>
        <a:xfrm>
          <a:off x="1141" y="0"/>
          <a:ext cx="2225377" cy="443552"/>
        </a:xfrm>
        <a:prstGeom prst="homePlate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利未记</a:t>
          </a:r>
          <a:endParaRPr lang="en-US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  <a:sym typeface="Arial"/>
          </a:endParaRPr>
        </a:p>
      </dsp:txBody>
      <dsp:txXfrm>
        <a:off x="1141" y="0"/>
        <a:ext cx="2114489" cy="443552"/>
      </dsp:txXfrm>
    </dsp:sp>
    <dsp:sp modelId="{DF2F3296-34FC-4706-A856-3BACC0BCAAC8}">
      <dsp:nvSpPr>
        <dsp:cNvPr id="0" name=""/>
        <dsp:cNvSpPr/>
      </dsp:nvSpPr>
      <dsp:spPr>
        <a:xfrm>
          <a:off x="1781442" y="0"/>
          <a:ext cx="2225377" cy="443552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20:25-26</a:t>
          </a:r>
          <a:endParaRPr lang="en-US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2003218" y="0"/>
        <a:ext cx="1781825" cy="443552"/>
      </dsp:txXfrm>
    </dsp:sp>
    <dsp:sp modelId="{43D26521-ECE4-470A-BE55-50D51841C96E}">
      <dsp:nvSpPr>
        <dsp:cNvPr id="0" name=""/>
        <dsp:cNvSpPr/>
      </dsp:nvSpPr>
      <dsp:spPr>
        <a:xfrm>
          <a:off x="3561744" y="0"/>
          <a:ext cx="2225377" cy="443552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可憎的事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3783520" y="0"/>
        <a:ext cx="1781825" cy="443552"/>
      </dsp:txXfrm>
    </dsp:sp>
    <dsp:sp modelId="{2CB7A3C0-A346-4B5B-8AB5-04884D94C23E}">
      <dsp:nvSpPr>
        <dsp:cNvPr id="0" name=""/>
        <dsp:cNvSpPr/>
      </dsp:nvSpPr>
      <dsp:spPr>
        <a:xfrm>
          <a:off x="5342046" y="0"/>
          <a:ext cx="2225377" cy="443552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希伯来原文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5563822" y="0"/>
        <a:ext cx="1781825" cy="443552"/>
      </dsp:txXfrm>
    </dsp:sp>
    <dsp:sp modelId="{E5FB6755-5A7B-4716-9862-65FBAA55FB70}">
      <dsp:nvSpPr>
        <dsp:cNvPr id="0" name=""/>
        <dsp:cNvSpPr/>
      </dsp:nvSpPr>
      <dsp:spPr>
        <a:xfrm>
          <a:off x="7120990" y="0"/>
          <a:ext cx="2225377" cy="443552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结论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7342766" y="0"/>
        <a:ext cx="1781825" cy="44355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767370-9220-498E-A6DC-A02AA6D6C288}">
      <dsp:nvSpPr>
        <dsp:cNvPr id="0" name=""/>
        <dsp:cNvSpPr/>
      </dsp:nvSpPr>
      <dsp:spPr>
        <a:xfrm>
          <a:off x="1141" y="0"/>
          <a:ext cx="2225377" cy="443552"/>
        </a:xfrm>
        <a:prstGeom prst="homePlate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利未记</a:t>
          </a:r>
          <a:endParaRPr lang="en-US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  <a:sym typeface="Arial"/>
          </a:endParaRPr>
        </a:p>
      </dsp:txBody>
      <dsp:txXfrm>
        <a:off x="1141" y="0"/>
        <a:ext cx="2114489" cy="443552"/>
      </dsp:txXfrm>
    </dsp:sp>
    <dsp:sp modelId="{DF2F3296-34FC-4706-A856-3BACC0BCAAC8}">
      <dsp:nvSpPr>
        <dsp:cNvPr id="0" name=""/>
        <dsp:cNvSpPr/>
      </dsp:nvSpPr>
      <dsp:spPr>
        <a:xfrm>
          <a:off x="1781442" y="0"/>
          <a:ext cx="2225377" cy="443552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20:25-26</a:t>
          </a:r>
          <a:endParaRPr lang="en-US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2003218" y="0"/>
        <a:ext cx="1781825" cy="443552"/>
      </dsp:txXfrm>
    </dsp:sp>
    <dsp:sp modelId="{43D26521-ECE4-470A-BE55-50D51841C96E}">
      <dsp:nvSpPr>
        <dsp:cNvPr id="0" name=""/>
        <dsp:cNvSpPr/>
      </dsp:nvSpPr>
      <dsp:spPr>
        <a:xfrm>
          <a:off x="3561744" y="0"/>
          <a:ext cx="2225377" cy="443552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可憎的事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3783520" y="0"/>
        <a:ext cx="1781825" cy="443552"/>
      </dsp:txXfrm>
    </dsp:sp>
    <dsp:sp modelId="{2CB7A3C0-A346-4B5B-8AB5-04884D94C23E}">
      <dsp:nvSpPr>
        <dsp:cNvPr id="0" name=""/>
        <dsp:cNvSpPr/>
      </dsp:nvSpPr>
      <dsp:spPr>
        <a:xfrm>
          <a:off x="5342046" y="0"/>
          <a:ext cx="2225377" cy="443552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希伯来原文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5563822" y="0"/>
        <a:ext cx="1781825" cy="443552"/>
      </dsp:txXfrm>
    </dsp:sp>
    <dsp:sp modelId="{E5FB6755-5A7B-4716-9862-65FBAA55FB70}">
      <dsp:nvSpPr>
        <dsp:cNvPr id="0" name=""/>
        <dsp:cNvSpPr/>
      </dsp:nvSpPr>
      <dsp:spPr>
        <a:xfrm>
          <a:off x="7120990" y="0"/>
          <a:ext cx="2225377" cy="443552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结论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7342766" y="0"/>
        <a:ext cx="1781825" cy="44355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767370-9220-498E-A6DC-A02AA6D6C288}">
      <dsp:nvSpPr>
        <dsp:cNvPr id="0" name=""/>
        <dsp:cNvSpPr/>
      </dsp:nvSpPr>
      <dsp:spPr>
        <a:xfrm>
          <a:off x="1141" y="0"/>
          <a:ext cx="2225377" cy="443552"/>
        </a:xfrm>
        <a:prstGeom prst="homePlate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利未记</a:t>
          </a:r>
          <a:endParaRPr lang="en-US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  <a:sym typeface="Arial"/>
          </a:endParaRPr>
        </a:p>
      </dsp:txBody>
      <dsp:txXfrm>
        <a:off x="1141" y="0"/>
        <a:ext cx="2114489" cy="443552"/>
      </dsp:txXfrm>
    </dsp:sp>
    <dsp:sp modelId="{DF2F3296-34FC-4706-A856-3BACC0BCAAC8}">
      <dsp:nvSpPr>
        <dsp:cNvPr id="0" name=""/>
        <dsp:cNvSpPr/>
      </dsp:nvSpPr>
      <dsp:spPr>
        <a:xfrm>
          <a:off x="1781442" y="0"/>
          <a:ext cx="2225377" cy="443552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20:25-26</a:t>
          </a:r>
          <a:endParaRPr lang="en-US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2003218" y="0"/>
        <a:ext cx="1781825" cy="443552"/>
      </dsp:txXfrm>
    </dsp:sp>
    <dsp:sp modelId="{43D26521-ECE4-470A-BE55-50D51841C96E}">
      <dsp:nvSpPr>
        <dsp:cNvPr id="0" name=""/>
        <dsp:cNvSpPr/>
      </dsp:nvSpPr>
      <dsp:spPr>
        <a:xfrm>
          <a:off x="3561744" y="0"/>
          <a:ext cx="2225377" cy="443552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可憎的事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3783520" y="0"/>
        <a:ext cx="1781825" cy="443552"/>
      </dsp:txXfrm>
    </dsp:sp>
    <dsp:sp modelId="{2CB7A3C0-A346-4B5B-8AB5-04884D94C23E}">
      <dsp:nvSpPr>
        <dsp:cNvPr id="0" name=""/>
        <dsp:cNvSpPr/>
      </dsp:nvSpPr>
      <dsp:spPr>
        <a:xfrm>
          <a:off x="5342046" y="0"/>
          <a:ext cx="2225377" cy="443552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希伯来原文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5563822" y="0"/>
        <a:ext cx="1781825" cy="443552"/>
      </dsp:txXfrm>
    </dsp:sp>
    <dsp:sp modelId="{E5FB6755-5A7B-4716-9862-65FBAA55FB70}">
      <dsp:nvSpPr>
        <dsp:cNvPr id="0" name=""/>
        <dsp:cNvSpPr/>
      </dsp:nvSpPr>
      <dsp:spPr>
        <a:xfrm>
          <a:off x="7120990" y="0"/>
          <a:ext cx="2225377" cy="443552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结论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7342766" y="0"/>
        <a:ext cx="1781825" cy="44355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767370-9220-498E-A6DC-A02AA6D6C288}">
      <dsp:nvSpPr>
        <dsp:cNvPr id="0" name=""/>
        <dsp:cNvSpPr/>
      </dsp:nvSpPr>
      <dsp:spPr>
        <a:xfrm>
          <a:off x="1141" y="0"/>
          <a:ext cx="2225377" cy="443552"/>
        </a:xfrm>
        <a:prstGeom prst="homePlate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利未记</a:t>
          </a:r>
          <a:endParaRPr lang="en-US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  <a:sym typeface="Arial"/>
          </a:endParaRPr>
        </a:p>
      </dsp:txBody>
      <dsp:txXfrm>
        <a:off x="1141" y="0"/>
        <a:ext cx="2114489" cy="443552"/>
      </dsp:txXfrm>
    </dsp:sp>
    <dsp:sp modelId="{DF2F3296-34FC-4706-A856-3BACC0BCAAC8}">
      <dsp:nvSpPr>
        <dsp:cNvPr id="0" name=""/>
        <dsp:cNvSpPr/>
      </dsp:nvSpPr>
      <dsp:spPr>
        <a:xfrm>
          <a:off x="1781442" y="0"/>
          <a:ext cx="2225377" cy="443552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20:25-26</a:t>
          </a:r>
          <a:endParaRPr lang="en-US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2003218" y="0"/>
        <a:ext cx="1781825" cy="443552"/>
      </dsp:txXfrm>
    </dsp:sp>
    <dsp:sp modelId="{43D26521-ECE4-470A-BE55-50D51841C96E}">
      <dsp:nvSpPr>
        <dsp:cNvPr id="0" name=""/>
        <dsp:cNvSpPr/>
      </dsp:nvSpPr>
      <dsp:spPr>
        <a:xfrm>
          <a:off x="3561744" y="0"/>
          <a:ext cx="2225377" cy="443552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可憎的事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3783520" y="0"/>
        <a:ext cx="1781825" cy="443552"/>
      </dsp:txXfrm>
    </dsp:sp>
    <dsp:sp modelId="{2CB7A3C0-A346-4B5B-8AB5-04884D94C23E}">
      <dsp:nvSpPr>
        <dsp:cNvPr id="0" name=""/>
        <dsp:cNvSpPr/>
      </dsp:nvSpPr>
      <dsp:spPr>
        <a:xfrm>
          <a:off x="5342046" y="0"/>
          <a:ext cx="2225377" cy="443552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希伯来原文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5563822" y="0"/>
        <a:ext cx="1781825" cy="443552"/>
      </dsp:txXfrm>
    </dsp:sp>
    <dsp:sp modelId="{E5FB6755-5A7B-4716-9862-65FBAA55FB70}">
      <dsp:nvSpPr>
        <dsp:cNvPr id="0" name=""/>
        <dsp:cNvSpPr/>
      </dsp:nvSpPr>
      <dsp:spPr>
        <a:xfrm>
          <a:off x="7120990" y="0"/>
          <a:ext cx="2225377" cy="443552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结论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7342766" y="0"/>
        <a:ext cx="1781825" cy="44355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767370-9220-498E-A6DC-A02AA6D6C288}">
      <dsp:nvSpPr>
        <dsp:cNvPr id="0" name=""/>
        <dsp:cNvSpPr/>
      </dsp:nvSpPr>
      <dsp:spPr>
        <a:xfrm>
          <a:off x="1141" y="0"/>
          <a:ext cx="2225377" cy="443552"/>
        </a:xfrm>
        <a:prstGeom prst="homePlate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利未记</a:t>
          </a:r>
          <a:endParaRPr lang="en-US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  <a:sym typeface="Arial"/>
          </a:endParaRPr>
        </a:p>
      </dsp:txBody>
      <dsp:txXfrm>
        <a:off x="1141" y="0"/>
        <a:ext cx="2114489" cy="443552"/>
      </dsp:txXfrm>
    </dsp:sp>
    <dsp:sp modelId="{DF2F3296-34FC-4706-A856-3BACC0BCAAC8}">
      <dsp:nvSpPr>
        <dsp:cNvPr id="0" name=""/>
        <dsp:cNvSpPr/>
      </dsp:nvSpPr>
      <dsp:spPr>
        <a:xfrm>
          <a:off x="1781442" y="0"/>
          <a:ext cx="2225377" cy="443552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20:25-26</a:t>
          </a:r>
          <a:endParaRPr lang="en-US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2003218" y="0"/>
        <a:ext cx="1781825" cy="443552"/>
      </dsp:txXfrm>
    </dsp:sp>
    <dsp:sp modelId="{43D26521-ECE4-470A-BE55-50D51841C96E}">
      <dsp:nvSpPr>
        <dsp:cNvPr id="0" name=""/>
        <dsp:cNvSpPr/>
      </dsp:nvSpPr>
      <dsp:spPr>
        <a:xfrm>
          <a:off x="3561744" y="0"/>
          <a:ext cx="2225377" cy="443552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可憎的事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3783520" y="0"/>
        <a:ext cx="1781825" cy="443552"/>
      </dsp:txXfrm>
    </dsp:sp>
    <dsp:sp modelId="{2CB7A3C0-A346-4B5B-8AB5-04884D94C23E}">
      <dsp:nvSpPr>
        <dsp:cNvPr id="0" name=""/>
        <dsp:cNvSpPr/>
      </dsp:nvSpPr>
      <dsp:spPr>
        <a:xfrm>
          <a:off x="5342046" y="0"/>
          <a:ext cx="2225377" cy="443552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希伯来原文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5563822" y="0"/>
        <a:ext cx="1781825" cy="443552"/>
      </dsp:txXfrm>
    </dsp:sp>
    <dsp:sp modelId="{E5FB6755-5A7B-4716-9862-65FBAA55FB70}">
      <dsp:nvSpPr>
        <dsp:cNvPr id="0" name=""/>
        <dsp:cNvSpPr/>
      </dsp:nvSpPr>
      <dsp:spPr>
        <a:xfrm>
          <a:off x="7120990" y="0"/>
          <a:ext cx="2225377" cy="443552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结论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7342766" y="0"/>
        <a:ext cx="1781825" cy="443552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767370-9220-498E-A6DC-A02AA6D6C288}">
      <dsp:nvSpPr>
        <dsp:cNvPr id="0" name=""/>
        <dsp:cNvSpPr/>
      </dsp:nvSpPr>
      <dsp:spPr>
        <a:xfrm>
          <a:off x="1141" y="0"/>
          <a:ext cx="2225377" cy="443552"/>
        </a:xfrm>
        <a:prstGeom prst="homePlate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利未记</a:t>
          </a:r>
          <a:endParaRPr lang="en-US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  <a:sym typeface="Arial"/>
          </a:endParaRPr>
        </a:p>
      </dsp:txBody>
      <dsp:txXfrm>
        <a:off x="1141" y="0"/>
        <a:ext cx="2114489" cy="443552"/>
      </dsp:txXfrm>
    </dsp:sp>
    <dsp:sp modelId="{DF2F3296-34FC-4706-A856-3BACC0BCAAC8}">
      <dsp:nvSpPr>
        <dsp:cNvPr id="0" name=""/>
        <dsp:cNvSpPr/>
      </dsp:nvSpPr>
      <dsp:spPr>
        <a:xfrm>
          <a:off x="1781442" y="0"/>
          <a:ext cx="2225377" cy="443552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20:25-26</a:t>
          </a:r>
          <a:endParaRPr lang="en-US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2003218" y="0"/>
        <a:ext cx="1781825" cy="443552"/>
      </dsp:txXfrm>
    </dsp:sp>
    <dsp:sp modelId="{43D26521-ECE4-470A-BE55-50D51841C96E}">
      <dsp:nvSpPr>
        <dsp:cNvPr id="0" name=""/>
        <dsp:cNvSpPr/>
      </dsp:nvSpPr>
      <dsp:spPr>
        <a:xfrm>
          <a:off x="3561744" y="0"/>
          <a:ext cx="2225377" cy="443552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可憎的事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3783520" y="0"/>
        <a:ext cx="1781825" cy="443552"/>
      </dsp:txXfrm>
    </dsp:sp>
    <dsp:sp modelId="{2CB7A3C0-A346-4B5B-8AB5-04884D94C23E}">
      <dsp:nvSpPr>
        <dsp:cNvPr id="0" name=""/>
        <dsp:cNvSpPr/>
      </dsp:nvSpPr>
      <dsp:spPr>
        <a:xfrm>
          <a:off x="5342046" y="0"/>
          <a:ext cx="2225377" cy="443552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希伯来原文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5563822" y="0"/>
        <a:ext cx="1781825" cy="443552"/>
      </dsp:txXfrm>
    </dsp:sp>
    <dsp:sp modelId="{E5FB6755-5A7B-4716-9862-65FBAA55FB70}">
      <dsp:nvSpPr>
        <dsp:cNvPr id="0" name=""/>
        <dsp:cNvSpPr/>
      </dsp:nvSpPr>
      <dsp:spPr>
        <a:xfrm>
          <a:off x="7120990" y="0"/>
          <a:ext cx="2225377" cy="443552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结论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7342766" y="0"/>
        <a:ext cx="1781825" cy="4435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767370-9220-498E-A6DC-A02AA6D6C288}">
      <dsp:nvSpPr>
        <dsp:cNvPr id="0" name=""/>
        <dsp:cNvSpPr/>
      </dsp:nvSpPr>
      <dsp:spPr>
        <a:xfrm>
          <a:off x="1141" y="0"/>
          <a:ext cx="2225377" cy="443552"/>
        </a:xfrm>
        <a:prstGeom prst="homePlate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利未记</a:t>
          </a:r>
          <a:endParaRPr lang="en-US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  <a:sym typeface="Arial"/>
          </a:endParaRPr>
        </a:p>
      </dsp:txBody>
      <dsp:txXfrm>
        <a:off x="1141" y="0"/>
        <a:ext cx="2114489" cy="443552"/>
      </dsp:txXfrm>
    </dsp:sp>
    <dsp:sp modelId="{DF2F3296-34FC-4706-A856-3BACC0BCAAC8}">
      <dsp:nvSpPr>
        <dsp:cNvPr id="0" name=""/>
        <dsp:cNvSpPr/>
      </dsp:nvSpPr>
      <dsp:spPr>
        <a:xfrm>
          <a:off x="1781442" y="0"/>
          <a:ext cx="2225377" cy="443552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讨论目的</a:t>
          </a:r>
          <a:endParaRPr lang="en-US" altLang="zh-CN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2003218" y="0"/>
        <a:ext cx="1781825" cy="443552"/>
      </dsp:txXfrm>
    </dsp:sp>
    <dsp:sp modelId="{43D26521-ECE4-470A-BE55-50D51841C96E}">
      <dsp:nvSpPr>
        <dsp:cNvPr id="0" name=""/>
        <dsp:cNvSpPr/>
      </dsp:nvSpPr>
      <dsp:spPr>
        <a:xfrm>
          <a:off x="3561744" y="0"/>
          <a:ext cx="2225377" cy="443552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宗旨背景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3783520" y="0"/>
        <a:ext cx="1781825" cy="443552"/>
      </dsp:txXfrm>
    </dsp:sp>
    <dsp:sp modelId="{2CB7A3C0-A346-4B5B-8AB5-04884D94C23E}">
      <dsp:nvSpPr>
        <dsp:cNvPr id="0" name=""/>
        <dsp:cNvSpPr/>
      </dsp:nvSpPr>
      <dsp:spPr>
        <a:xfrm>
          <a:off x="5342046" y="0"/>
          <a:ext cx="2225377" cy="443552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20:13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5563822" y="0"/>
        <a:ext cx="1781825" cy="443552"/>
      </dsp:txXfrm>
    </dsp:sp>
    <dsp:sp modelId="{E5FB6755-5A7B-4716-9862-65FBAA55FB70}">
      <dsp:nvSpPr>
        <dsp:cNvPr id="0" name=""/>
        <dsp:cNvSpPr/>
      </dsp:nvSpPr>
      <dsp:spPr>
        <a:xfrm>
          <a:off x="7120990" y="0"/>
          <a:ext cx="2225377" cy="443552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可憎的事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7342766" y="0"/>
        <a:ext cx="1781825" cy="443552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767370-9220-498E-A6DC-A02AA6D6C288}">
      <dsp:nvSpPr>
        <dsp:cNvPr id="0" name=""/>
        <dsp:cNvSpPr/>
      </dsp:nvSpPr>
      <dsp:spPr>
        <a:xfrm>
          <a:off x="1141" y="0"/>
          <a:ext cx="2225377" cy="443552"/>
        </a:xfrm>
        <a:prstGeom prst="homePlate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利未记</a:t>
          </a:r>
          <a:endParaRPr lang="en-US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  <a:sym typeface="Arial"/>
          </a:endParaRPr>
        </a:p>
      </dsp:txBody>
      <dsp:txXfrm>
        <a:off x="1141" y="0"/>
        <a:ext cx="2114489" cy="443552"/>
      </dsp:txXfrm>
    </dsp:sp>
    <dsp:sp modelId="{DF2F3296-34FC-4706-A856-3BACC0BCAAC8}">
      <dsp:nvSpPr>
        <dsp:cNvPr id="0" name=""/>
        <dsp:cNvSpPr/>
      </dsp:nvSpPr>
      <dsp:spPr>
        <a:xfrm>
          <a:off x="1781442" y="0"/>
          <a:ext cx="2225377" cy="443552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讨论目的</a:t>
          </a:r>
          <a:endParaRPr lang="en-US" altLang="zh-CN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2003218" y="0"/>
        <a:ext cx="1781825" cy="443552"/>
      </dsp:txXfrm>
    </dsp:sp>
    <dsp:sp modelId="{43D26521-ECE4-470A-BE55-50D51841C96E}">
      <dsp:nvSpPr>
        <dsp:cNvPr id="0" name=""/>
        <dsp:cNvSpPr/>
      </dsp:nvSpPr>
      <dsp:spPr>
        <a:xfrm>
          <a:off x="3561744" y="0"/>
          <a:ext cx="2225377" cy="443552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宗旨背景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3783520" y="0"/>
        <a:ext cx="1781825" cy="443552"/>
      </dsp:txXfrm>
    </dsp:sp>
    <dsp:sp modelId="{2CB7A3C0-A346-4B5B-8AB5-04884D94C23E}">
      <dsp:nvSpPr>
        <dsp:cNvPr id="0" name=""/>
        <dsp:cNvSpPr/>
      </dsp:nvSpPr>
      <dsp:spPr>
        <a:xfrm>
          <a:off x="5342046" y="0"/>
          <a:ext cx="2225377" cy="443552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20:13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5563822" y="0"/>
        <a:ext cx="1781825" cy="443552"/>
      </dsp:txXfrm>
    </dsp:sp>
    <dsp:sp modelId="{E5FB6755-5A7B-4716-9862-65FBAA55FB70}">
      <dsp:nvSpPr>
        <dsp:cNvPr id="0" name=""/>
        <dsp:cNvSpPr/>
      </dsp:nvSpPr>
      <dsp:spPr>
        <a:xfrm>
          <a:off x="7120990" y="0"/>
          <a:ext cx="2225377" cy="443552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可憎的事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7342766" y="0"/>
        <a:ext cx="1781825" cy="4435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767370-9220-498E-A6DC-A02AA6D6C288}">
      <dsp:nvSpPr>
        <dsp:cNvPr id="0" name=""/>
        <dsp:cNvSpPr/>
      </dsp:nvSpPr>
      <dsp:spPr>
        <a:xfrm>
          <a:off x="1141" y="0"/>
          <a:ext cx="2225377" cy="443552"/>
        </a:xfrm>
        <a:prstGeom prst="homePlate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利未记</a:t>
          </a:r>
          <a:endParaRPr lang="en-US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  <a:sym typeface="Arial"/>
          </a:endParaRPr>
        </a:p>
      </dsp:txBody>
      <dsp:txXfrm>
        <a:off x="1141" y="0"/>
        <a:ext cx="2114489" cy="443552"/>
      </dsp:txXfrm>
    </dsp:sp>
    <dsp:sp modelId="{DF2F3296-34FC-4706-A856-3BACC0BCAAC8}">
      <dsp:nvSpPr>
        <dsp:cNvPr id="0" name=""/>
        <dsp:cNvSpPr/>
      </dsp:nvSpPr>
      <dsp:spPr>
        <a:xfrm>
          <a:off x="1781442" y="0"/>
          <a:ext cx="2225377" cy="443552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讨论目的</a:t>
          </a:r>
          <a:endParaRPr lang="en-US" altLang="zh-CN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2003218" y="0"/>
        <a:ext cx="1781825" cy="443552"/>
      </dsp:txXfrm>
    </dsp:sp>
    <dsp:sp modelId="{43D26521-ECE4-470A-BE55-50D51841C96E}">
      <dsp:nvSpPr>
        <dsp:cNvPr id="0" name=""/>
        <dsp:cNvSpPr/>
      </dsp:nvSpPr>
      <dsp:spPr>
        <a:xfrm>
          <a:off x="3561744" y="0"/>
          <a:ext cx="2225377" cy="443552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宗旨背景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3783520" y="0"/>
        <a:ext cx="1781825" cy="443552"/>
      </dsp:txXfrm>
    </dsp:sp>
    <dsp:sp modelId="{2CB7A3C0-A346-4B5B-8AB5-04884D94C23E}">
      <dsp:nvSpPr>
        <dsp:cNvPr id="0" name=""/>
        <dsp:cNvSpPr/>
      </dsp:nvSpPr>
      <dsp:spPr>
        <a:xfrm>
          <a:off x="5342046" y="0"/>
          <a:ext cx="2225377" cy="443552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20:13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5563822" y="0"/>
        <a:ext cx="1781825" cy="443552"/>
      </dsp:txXfrm>
    </dsp:sp>
    <dsp:sp modelId="{E5FB6755-5A7B-4716-9862-65FBAA55FB70}">
      <dsp:nvSpPr>
        <dsp:cNvPr id="0" name=""/>
        <dsp:cNvSpPr/>
      </dsp:nvSpPr>
      <dsp:spPr>
        <a:xfrm>
          <a:off x="7120990" y="0"/>
          <a:ext cx="2225377" cy="443552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可憎的事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7342766" y="0"/>
        <a:ext cx="1781825" cy="4435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767370-9220-498E-A6DC-A02AA6D6C288}">
      <dsp:nvSpPr>
        <dsp:cNvPr id="0" name=""/>
        <dsp:cNvSpPr/>
      </dsp:nvSpPr>
      <dsp:spPr>
        <a:xfrm>
          <a:off x="1141" y="0"/>
          <a:ext cx="2225377" cy="443552"/>
        </a:xfrm>
        <a:prstGeom prst="homePlate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利未记</a:t>
          </a:r>
          <a:endParaRPr lang="en-US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  <a:sym typeface="Arial"/>
          </a:endParaRPr>
        </a:p>
      </dsp:txBody>
      <dsp:txXfrm>
        <a:off x="1141" y="0"/>
        <a:ext cx="2114489" cy="443552"/>
      </dsp:txXfrm>
    </dsp:sp>
    <dsp:sp modelId="{DF2F3296-34FC-4706-A856-3BACC0BCAAC8}">
      <dsp:nvSpPr>
        <dsp:cNvPr id="0" name=""/>
        <dsp:cNvSpPr/>
      </dsp:nvSpPr>
      <dsp:spPr>
        <a:xfrm>
          <a:off x="1781442" y="0"/>
          <a:ext cx="2225377" cy="443552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讨论目的</a:t>
          </a:r>
          <a:endParaRPr lang="en-US" altLang="zh-CN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2003218" y="0"/>
        <a:ext cx="1781825" cy="443552"/>
      </dsp:txXfrm>
    </dsp:sp>
    <dsp:sp modelId="{43D26521-ECE4-470A-BE55-50D51841C96E}">
      <dsp:nvSpPr>
        <dsp:cNvPr id="0" name=""/>
        <dsp:cNvSpPr/>
      </dsp:nvSpPr>
      <dsp:spPr>
        <a:xfrm>
          <a:off x="3561744" y="0"/>
          <a:ext cx="2225377" cy="443552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宗旨背景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3783520" y="0"/>
        <a:ext cx="1781825" cy="443552"/>
      </dsp:txXfrm>
    </dsp:sp>
    <dsp:sp modelId="{2CB7A3C0-A346-4B5B-8AB5-04884D94C23E}">
      <dsp:nvSpPr>
        <dsp:cNvPr id="0" name=""/>
        <dsp:cNvSpPr/>
      </dsp:nvSpPr>
      <dsp:spPr>
        <a:xfrm>
          <a:off x="5342046" y="0"/>
          <a:ext cx="2225377" cy="443552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20:13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5563822" y="0"/>
        <a:ext cx="1781825" cy="443552"/>
      </dsp:txXfrm>
    </dsp:sp>
    <dsp:sp modelId="{E5FB6755-5A7B-4716-9862-65FBAA55FB70}">
      <dsp:nvSpPr>
        <dsp:cNvPr id="0" name=""/>
        <dsp:cNvSpPr/>
      </dsp:nvSpPr>
      <dsp:spPr>
        <a:xfrm>
          <a:off x="7120990" y="0"/>
          <a:ext cx="2225377" cy="443552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可憎的事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7342766" y="0"/>
        <a:ext cx="1781825" cy="44355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767370-9220-498E-A6DC-A02AA6D6C288}">
      <dsp:nvSpPr>
        <dsp:cNvPr id="0" name=""/>
        <dsp:cNvSpPr/>
      </dsp:nvSpPr>
      <dsp:spPr>
        <a:xfrm>
          <a:off x="1141" y="0"/>
          <a:ext cx="2225377" cy="443552"/>
        </a:xfrm>
        <a:prstGeom prst="homePlate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利未记</a:t>
          </a:r>
          <a:endParaRPr lang="en-US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  <a:sym typeface="Arial"/>
          </a:endParaRPr>
        </a:p>
      </dsp:txBody>
      <dsp:txXfrm>
        <a:off x="1141" y="0"/>
        <a:ext cx="2114489" cy="443552"/>
      </dsp:txXfrm>
    </dsp:sp>
    <dsp:sp modelId="{DF2F3296-34FC-4706-A856-3BACC0BCAAC8}">
      <dsp:nvSpPr>
        <dsp:cNvPr id="0" name=""/>
        <dsp:cNvSpPr/>
      </dsp:nvSpPr>
      <dsp:spPr>
        <a:xfrm>
          <a:off x="1781442" y="0"/>
          <a:ext cx="2225377" cy="443552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讨论目的</a:t>
          </a:r>
          <a:endParaRPr lang="en-US" altLang="zh-CN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2003218" y="0"/>
        <a:ext cx="1781825" cy="443552"/>
      </dsp:txXfrm>
    </dsp:sp>
    <dsp:sp modelId="{43D26521-ECE4-470A-BE55-50D51841C96E}">
      <dsp:nvSpPr>
        <dsp:cNvPr id="0" name=""/>
        <dsp:cNvSpPr/>
      </dsp:nvSpPr>
      <dsp:spPr>
        <a:xfrm>
          <a:off x="3561744" y="0"/>
          <a:ext cx="2225377" cy="443552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宗旨背景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3783520" y="0"/>
        <a:ext cx="1781825" cy="443552"/>
      </dsp:txXfrm>
    </dsp:sp>
    <dsp:sp modelId="{2CB7A3C0-A346-4B5B-8AB5-04884D94C23E}">
      <dsp:nvSpPr>
        <dsp:cNvPr id="0" name=""/>
        <dsp:cNvSpPr/>
      </dsp:nvSpPr>
      <dsp:spPr>
        <a:xfrm>
          <a:off x="5342046" y="0"/>
          <a:ext cx="2225377" cy="443552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20:13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5563822" y="0"/>
        <a:ext cx="1781825" cy="443552"/>
      </dsp:txXfrm>
    </dsp:sp>
    <dsp:sp modelId="{E5FB6755-5A7B-4716-9862-65FBAA55FB70}">
      <dsp:nvSpPr>
        <dsp:cNvPr id="0" name=""/>
        <dsp:cNvSpPr/>
      </dsp:nvSpPr>
      <dsp:spPr>
        <a:xfrm>
          <a:off x="7120990" y="0"/>
          <a:ext cx="2225377" cy="443552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可憎的事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7342766" y="0"/>
        <a:ext cx="1781825" cy="4435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767370-9220-498E-A6DC-A02AA6D6C288}">
      <dsp:nvSpPr>
        <dsp:cNvPr id="0" name=""/>
        <dsp:cNvSpPr/>
      </dsp:nvSpPr>
      <dsp:spPr>
        <a:xfrm>
          <a:off x="1141" y="0"/>
          <a:ext cx="2225377" cy="443552"/>
        </a:xfrm>
        <a:prstGeom prst="homePlate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利未记</a:t>
          </a:r>
          <a:endParaRPr lang="en-US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  <a:sym typeface="Arial"/>
          </a:endParaRPr>
        </a:p>
      </dsp:txBody>
      <dsp:txXfrm>
        <a:off x="1141" y="0"/>
        <a:ext cx="2114489" cy="443552"/>
      </dsp:txXfrm>
    </dsp:sp>
    <dsp:sp modelId="{DF2F3296-34FC-4706-A856-3BACC0BCAAC8}">
      <dsp:nvSpPr>
        <dsp:cNvPr id="0" name=""/>
        <dsp:cNvSpPr/>
      </dsp:nvSpPr>
      <dsp:spPr>
        <a:xfrm>
          <a:off x="1781442" y="0"/>
          <a:ext cx="2225377" cy="443552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讨论目的</a:t>
          </a:r>
          <a:endParaRPr lang="en-US" altLang="zh-CN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2003218" y="0"/>
        <a:ext cx="1781825" cy="443552"/>
      </dsp:txXfrm>
    </dsp:sp>
    <dsp:sp modelId="{43D26521-ECE4-470A-BE55-50D51841C96E}">
      <dsp:nvSpPr>
        <dsp:cNvPr id="0" name=""/>
        <dsp:cNvSpPr/>
      </dsp:nvSpPr>
      <dsp:spPr>
        <a:xfrm>
          <a:off x="3561744" y="0"/>
          <a:ext cx="2225377" cy="443552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宗旨背景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3783520" y="0"/>
        <a:ext cx="1781825" cy="443552"/>
      </dsp:txXfrm>
    </dsp:sp>
    <dsp:sp modelId="{2CB7A3C0-A346-4B5B-8AB5-04884D94C23E}">
      <dsp:nvSpPr>
        <dsp:cNvPr id="0" name=""/>
        <dsp:cNvSpPr/>
      </dsp:nvSpPr>
      <dsp:spPr>
        <a:xfrm>
          <a:off x="5342046" y="0"/>
          <a:ext cx="2225377" cy="443552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20:13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5563822" y="0"/>
        <a:ext cx="1781825" cy="443552"/>
      </dsp:txXfrm>
    </dsp:sp>
    <dsp:sp modelId="{E5FB6755-5A7B-4716-9862-65FBAA55FB70}">
      <dsp:nvSpPr>
        <dsp:cNvPr id="0" name=""/>
        <dsp:cNvSpPr/>
      </dsp:nvSpPr>
      <dsp:spPr>
        <a:xfrm>
          <a:off x="7120990" y="0"/>
          <a:ext cx="2225377" cy="443552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可憎的事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7342766" y="0"/>
        <a:ext cx="1781825" cy="44355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767370-9220-498E-A6DC-A02AA6D6C288}">
      <dsp:nvSpPr>
        <dsp:cNvPr id="0" name=""/>
        <dsp:cNvSpPr/>
      </dsp:nvSpPr>
      <dsp:spPr>
        <a:xfrm>
          <a:off x="1141" y="0"/>
          <a:ext cx="2225377" cy="443552"/>
        </a:xfrm>
        <a:prstGeom prst="homePlate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利未记</a:t>
          </a:r>
          <a:endParaRPr lang="en-US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  <a:sym typeface="Arial"/>
          </a:endParaRPr>
        </a:p>
      </dsp:txBody>
      <dsp:txXfrm>
        <a:off x="1141" y="0"/>
        <a:ext cx="2114489" cy="443552"/>
      </dsp:txXfrm>
    </dsp:sp>
    <dsp:sp modelId="{DF2F3296-34FC-4706-A856-3BACC0BCAAC8}">
      <dsp:nvSpPr>
        <dsp:cNvPr id="0" name=""/>
        <dsp:cNvSpPr/>
      </dsp:nvSpPr>
      <dsp:spPr>
        <a:xfrm>
          <a:off x="1781442" y="0"/>
          <a:ext cx="2225377" cy="443552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讨论目的</a:t>
          </a:r>
          <a:endParaRPr lang="en-US" altLang="zh-CN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2003218" y="0"/>
        <a:ext cx="1781825" cy="443552"/>
      </dsp:txXfrm>
    </dsp:sp>
    <dsp:sp modelId="{43D26521-ECE4-470A-BE55-50D51841C96E}">
      <dsp:nvSpPr>
        <dsp:cNvPr id="0" name=""/>
        <dsp:cNvSpPr/>
      </dsp:nvSpPr>
      <dsp:spPr>
        <a:xfrm>
          <a:off x="3561744" y="0"/>
          <a:ext cx="2225377" cy="443552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宗旨背景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3783520" y="0"/>
        <a:ext cx="1781825" cy="443552"/>
      </dsp:txXfrm>
    </dsp:sp>
    <dsp:sp modelId="{2CB7A3C0-A346-4B5B-8AB5-04884D94C23E}">
      <dsp:nvSpPr>
        <dsp:cNvPr id="0" name=""/>
        <dsp:cNvSpPr/>
      </dsp:nvSpPr>
      <dsp:spPr>
        <a:xfrm>
          <a:off x="5342046" y="0"/>
          <a:ext cx="2225377" cy="443552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20:13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5563822" y="0"/>
        <a:ext cx="1781825" cy="443552"/>
      </dsp:txXfrm>
    </dsp:sp>
    <dsp:sp modelId="{E5FB6755-5A7B-4716-9862-65FBAA55FB70}">
      <dsp:nvSpPr>
        <dsp:cNvPr id="0" name=""/>
        <dsp:cNvSpPr/>
      </dsp:nvSpPr>
      <dsp:spPr>
        <a:xfrm>
          <a:off x="7120990" y="0"/>
          <a:ext cx="2225377" cy="443552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可憎的事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7342766" y="0"/>
        <a:ext cx="1781825" cy="44355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767370-9220-498E-A6DC-A02AA6D6C288}">
      <dsp:nvSpPr>
        <dsp:cNvPr id="0" name=""/>
        <dsp:cNvSpPr/>
      </dsp:nvSpPr>
      <dsp:spPr>
        <a:xfrm>
          <a:off x="1141" y="0"/>
          <a:ext cx="2225377" cy="443552"/>
        </a:xfrm>
        <a:prstGeom prst="homePlate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利未记</a:t>
          </a:r>
          <a:endParaRPr lang="en-US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  <a:sym typeface="Arial"/>
          </a:endParaRPr>
        </a:p>
      </dsp:txBody>
      <dsp:txXfrm>
        <a:off x="1141" y="0"/>
        <a:ext cx="2114489" cy="443552"/>
      </dsp:txXfrm>
    </dsp:sp>
    <dsp:sp modelId="{DF2F3296-34FC-4706-A856-3BACC0BCAAC8}">
      <dsp:nvSpPr>
        <dsp:cNvPr id="0" name=""/>
        <dsp:cNvSpPr/>
      </dsp:nvSpPr>
      <dsp:spPr>
        <a:xfrm>
          <a:off x="1781442" y="0"/>
          <a:ext cx="2225377" cy="443552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讨论目的</a:t>
          </a:r>
          <a:endParaRPr lang="en-US" altLang="zh-CN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2003218" y="0"/>
        <a:ext cx="1781825" cy="443552"/>
      </dsp:txXfrm>
    </dsp:sp>
    <dsp:sp modelId="{43D26521-ECE4-470A-BE55-50D51841C96E}">
      <dsp:nvSpPr>
        <dsp:cNvPr id="0" name=""/>
        <dsp:cNvSpPr/>
      </dsp:nvSpPr>
      <dsp:spPr>
        <a:xfrm>
          <a:off x="3561744" y="0"/>
          <a:ext cx="2225377" cy="443552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宗旨背景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3783520" y="0"/>
        <a:ext cx="1781825" cy="443552"/>
      </dsp:txXfrm>
    </dsp:sp>
    <dsp:sp modelId="{2CB7A3C0-A346-4B5B-8AB5-04884D94C23E}">
      <dsp:nvSpPr>
        <dsp:cNvPr id="0" name=""/>
        <dsp:cNvSpPr/>
      </dsp:nvSpPr>
      <dsp:spPr>
        <a:xfrm>
          <a:off x="5342046" y="0"/>
          <a:ext cx="2225377" cy="443552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20:13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5563822" y="0"/>
        <a:ext cx="1781825" cy="443552"/>
      </dsp:txXfrm>
    </dsp:sp>
    <dsp:sp modelId="{E5FB6755-5A7B-4716-9862-65FBAA55FB70}">
      <dsp:nvSpPr>
        <dsp:cNvPr id="0" name=""/>
        <dsp:cNvSpPr/>
      </dsp:nvSpPr>
      <dsp:spPr>
        <a:xfrm>
          <a:off x="7120990" y="0"/>
          <a:ext cx="2225377" cy="443552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可憎的事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7342766" y="0"/>
        <a:ext cx="1781825" cy="44355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767370-9220-498E-A6DC-A02AA6D6C288}">
      <dsp:nvSpPr>
        <dsp:cNvPr id="0" name=""/>
        <dsp:cNvSpPr/>
      </dsp:nvSpPr>
      <dsp:spPr>
        <a:xfrm>
          <a:off x="1141" y="0"/>
          <a:ext cx="2225377" cy="443552"/>
        </a:xfrm>
        <a:prstGeom prst="homePlate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利未记</a:t>
          </a:r>
          <a:endParaRPr lang="en-US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  <a:sym typeface="Arial"/>
          </a:endParaRPr>
        </a:p>
      </dsp:txBody>
      <dsp:txXfrm>
        <a:off x="1141" y="0"/>
        <a:ext cx="2114489" cy="443552"/>
      </dsp:txXfrm>
    </dsp:sp>
    <dsp:sp modelId="{DF2F3296-34FC-4706-A856-3BACC0BCAAC8}">
      <dsp:nvSpPr>
        <dsp:cNvPr id="0" name=""/>
        <dsp:cNvSpPr/>
      </dsp:nvSpPr>
      <dsp:spPr>
        <a:xfrm>
          <a:off x="1781442" y="0"/>
          <a:ext cx="2225377" cy="443552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讨论目的</a:t>
          </a:r>
          <a:endParaRPr lang="en-US" altLang="zh-CN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2003218" y="0"/>
        <a:ext cx="1781825" cy="443552"/>
      </dsp:txXfrm>
    </dsp:sp>
    <dsp:sp modelId="{43D26521-ECE4-470A-BE55-50D51841C96E}">
      <dsp:nvSpPr>
        <dsp:cNvPr id="0" name=""/>
        <dsp:cNvSpPr/>
      </dsp:nvSpPr>
      <dsp:spPr>
        <a:xfrm>
          <a:off x="3561744" y="0"/>
          <a:ext cx="2225377" cy="443552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宗旨背景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3783520" y="0"/>
        <a:ext cx="1781825" cy="443552"/>
      </dsp:txXfrm>
    </dsp:sp>
    <dsp:sp modelId="{2CB7A3C0-A346-4B5B-8AB5-04884D94C23E}">
      <dsp:nvSpPr>
        <dsp:cNvPr id="0" name=""/>
        <dsp:cNvSpPr/>
      </dsp:nvSpPr>
      <dsp:spPr>
        <a:xfrm>
          <a:off x="5342046" y="0"/>
          <a:ext cx="2225377" cy="443552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20:13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5563822" y="0"/>
        <a:ext cx="1781825" cy="443552"/>
      </dsp:txXfrm>
    </dsp:sp>
    <dsp:sp modelId="{E5FB6755-5A7B-4716-9862-65FBAA55FB70}">
      <dsp:nvSpPr>
        <dsp:cNvPr id="0" name=""/>
        <dsp:cNvSpPr/>
      </dsp:nvSpPr>
      <dsp:spPr>
        <a:xfrm>
          <a:off x="7120990" y="0"/>
          <a:ext cx="2225377" cy="443552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可憎的事</a:t>
          </a:r>
          <a:endParaRPr lang="en-SG" altLang="zh-TW" sz="20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7342766" y="0"/>
        <a:ext cx="1781825" cy="4435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b="0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SG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上次王子 第六章 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1:8</a:t>
            </a:r>
          </a:p>
          <a:p>
            <a:pPr marL="139700" indent="0">
              <a:buNone/>
            </a:pPr>
            <a:r>
              <a:rPr lang="en-SG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你們要小心，不可將善事行在人的面前，故意叫他們看見，若是這樣，就不能得你們天父的賞賜了</a:t>
            </a:r>
            <a:endParaRPr lang="en-SG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39700" indent="0">
              <a:buNone/>
            </a:pPr>
            <a:r>
              <a:rPr lang="en-SG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5 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你們禱告的時候，不可像那假冒為善的人，愛站在會堂裡和十字路口上禱告，故意叫人看見。我實在告訴你們，他們已經得了他們的賞賜</a:t>
            </a:r>
            <a:endParaRPr lang="en-SG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39700" indent="0">
              <a:buNone/>
            </a:pP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心意</a:t>
            </a:r>
            <a:endParaRPr lang="en-SG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SG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    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二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我們的問題不在於外面所作的是好事或壞事，問題乃在於我們憑哪一種生命去作。我們若是憑著基督的生命去作，就結出好果子來；我們若是憑著自己天然的生命去作，即使是作好事，也必結出壞果子來。</a:t>
            </a:r>
          </a:p>
          <a:p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         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三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外面的現象雖然可以假冒，但是生命卻是假冒不來的。神聖的生命必然會領人注意神自己，愛慕天上的事物；天然的生命則叫人注意人自己，並顧念地上的事物。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SG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在創世紀中、始祖犯罪被神咒詛，遭殃的除了男人、女人和蛇之外、連大地都受了連累。神說：地必給你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亞當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長出荊棘和蒺藜來</a:t>
            </a:r>
            <a:endParaRPr lang="en-SG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SG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SG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819900" y="3867025"/>
            <a:ext cx="70470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6000"/>
              <a:buNone/>
              <a:defRPr sz="6000">
                <a:solidFill>
                  <a:srgbClr val="222222"/>
                </a:solidFill>
                <a:highlight>
                  <a:srgbClr val="B0E0E6"/>
                </a:highlight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6000"/>
              <a:buNone/>
              <a:defRPr sz="6000">
                <a:solidFill>
                  <a:srgbClr val="222222"/>
                </a:solidFill>
                <a:highlight>
                  <a:srgbClr val="B0E0E6"/>
                </a:highlight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6000"/>
              <a:buNone/>
              <a:defRPr sz="6000">
                <a:solidFill>
                  <a:srgbClr val="222222"/>
                </a:solidFill>
                <a:highlight>
                  <a:srgbClr val="B0E0E6"/>
                </a:highlight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6000"/>
              <a:buNone/>
              <a:defRPr sz="6000">
                <a:solidFill>
                  <a:srgbClr val="222222"/>
                </a:solidFill>
                <a:highlight>
                  <a:srgbClr val="B0E0E6"/>
                </a:highlight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6000"/>
              <a:buNone/>
              <a:defRPr sz="6000">
                <a:solidFill>
                  <a:srgbClr val="222222"/>
                </a:solidFill>
                <a:highlight>
                  <a:srgbClr val="B0E0E6"/>
                </a:highlight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6000"/>
              <a:buNone/>
              <a:defRPr sz="6000">
                <a:solidFill>
                  <a:srgbClr val="222222"/>
                </a:solidFill>
                <a:highlight>
                  <a:srgbClr val="B0E0E6"/>
                </a:highlight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6000"/>
              <a:buNone/>
              <a:defRPr sz="6000">
                <a:solidFill>
                  <a:srgbClr val="222222"/>
                </a:solidFill>
                <a:highlight>
                  <a:srgbClr val="B0E0E6"/>
                </a:highlight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6000"/>
              <a:buNone/>
              <a:defRPr sz="6000">
                <a:solidFill>
                  <a:srgbClr val="222222"/>
                </a:solidFill>
                <a:highlight>
                  <a:srgbClr val="B0E0E6"/>
                </a:highlight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6000"/>
              <a:buNone/>
              <a:defRPr sz="6000">
                <a:solidFill>
                  <a:srgbClr val="222222"/>
                </a:solidFill>
                <a:highlight>
                  <a:srgbClr val="B0E0E6"/>
                </a:highlight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85800" y="3482725"/>
            <a:ext cx="56250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800"/>
              <a:buNone/>
              <a:defRPr sz="4800">
                <a:solidFill>
                  <a:srgbClr val="222222"/>
                </a:solidFill>
                <a:highlight>
                  <a:srgbClr val="B0E0E6"/>
                </a:highlight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800"/>
              <a:buNone/>
              <a:defRPr sz="4800">
                <a:solidFill>
                  <a:srgbClr val="222222"/>
                </a:solidFill>
                <a:highlight>
                  <a:srgbClr val="B0E0E6"/>
                </a:highlight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800"/>
              <a:buNone/>
              <a:defRPr sz="4800">
                <a:solidFill>
                  <a:srgbClr val="222222"/>
                </a:solidFill>
                <a:highlight>
                  <a:srgbClr val="B0E0E6"/>
                </a:highlight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800"/>
              <a:buNone/>
              <a:defRPr sz="4800">
                <a:solidFill>
                  <a:srgbClr val="222222"/>
                </a:solidFill>
                <a:highlight>
                  <a:srgbClr val="B0E0E6"/>
                </a:highlight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800"/>
              <a:buNone/>
              <a:defRPr sz="4800">
                <a:solidFill>
                  <a:srgbClr val="222222"/>
                </a:solidFill>
                <a:highlight>
                  <a:srgbClr val="B0E0E6"/>
                </a:highlight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800"/>
              <a:buNone/>
              <a:defRPr sz="4800">
                <a:solidFill>
                  <a:srgbClr val="222222"/>
                </a:solidFill>
                <a:highlight>
                  <a:srgbClr val="B0E0E6"/>
                </a:highlight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800"/>
              <a:buNone/>
              <a:defRPr sz="4800">
                <a:solidFill>
                  <a:srgbClr val="222222"/>
                </a:solidFill>
                <a:highlight>
                  <a:srgbClr val="B0E0E6"/>
                </a:highlight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800"/>
              <a:buNone/>
              <a:defRPr sz="4800">
                <a:solidFill>
                  <a:srgbClr val="222222"/>
                </a:solidFill>
                <a:highlight>
                  <a:srgbClr val="B0E0E6"/>
                </a:highlight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800"/>
              <a:buNone/>
              <a:defRPr sz="4800">
                <a:solidFill>
                  <a:srgbClr val="222222"/>
                </a:solidFill>
                <a:highlight>
                  <a:srgbClr val="B0E0E6"/>
                </a:highlight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685800" y="5158346"/>
            <a:ext cx="56250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Nixie One"/>
              <a:buNone/>
              <a:defRPr b="1">
                <a:latin typeface="Nixie One"/>
                <a:ea typeface="Nixie One"/>
                <a:cs typeface="Nixie One"/>
                <a:sym typeface="Nixie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Nixie One"/>
              <a:buNone/>
              <a:defRPr sz="3000" b="1">
                <a:latin typeface="Nixie One"/>
                <a:ea typeface="Nixie One"/>
                <a:cs typeface="Nixie One"/>
                <a:sym typeface="Nixie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Nixie One"/>
              <a:buNone/>
              <a:defRPr sz="3000" b="1">
                <a:latin typeface="Nixie One"/>
                <a:ea typeface="Nixie One"/>
                <a:cs typeface="Nixie One"/>
                <a:sym typeface="Nixie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Nixie One"/>
              <a:buNone/>
              <a:defRPr sz="3000" b="1">
                <a:latin typeface="Nixie One"/>
                <a:ea typeface="Nixie One"/>
                <a:cs typeface="Nixie One"/>
                <a:sym typeface="Nixie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Nixie One"/>
              <a:buNone/>
              <a:defRPr sz="3000" b="1">
                <a:latin typeface="Nixie One"/>
                <a:ea typeface="Nixie One"/>
                <a:cs typeface="Nixie One"/>
                <a:sym typeface="Nixie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Nixie One"/>
              <a:buNone/>
              <a:defRPr sz="3000" b="1">
                <a:latin typeface="Nixie One"/>
                <a:ea typeface="Nixie One"/>
                <a:cs typeface="Nixie One"/>
                <a:sym typeface="Nixie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Nixie One"/>
              <a:buNone/>
              <a:defRPr sz="3000" b="1">
                <a:latin typeface="Nixie One"/>
                <a:ea typeface="Nixie One"/>
                <a:cs typeface="Nixie One"/>
                <a:sym typeface="Nixie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Nixie One"/>
              <a:buNone/>
              <a:defRPr sz="3000" b="1">
                <a:latin typeface="Nixie One"/>
                <a:ea typeface="Nixie One"/>
                <a:cs typeface="Nixie One"/>
                <a:sym typeface="Nixie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Nixie One"/>
              <a:buNone/>
              <a:defRPr sz="3000" b="1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689771"/>
            <a:ext cx="8229600" cy="72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600"/>
              <a:buNone/>
              <a:defRPr>
                <a:solidFill>
                  <a:srgbClr val="222222"/>
                </a:solidFill>
                <a:highlight>
                  <a:srgbClr val="B0E0E6"/>
                </a:highlight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600"/>
              <a:buNone/>
              <a:defRPr>
                <a:solidFill>
                  <a:srgbClr val="222222"/>
                </a:solidFill>
                <a:highlight>
                  <a:srgbClr val="B0E0E6"/>
                </a:highlight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600"/>
              <a:buNone/>
              <a:defRPr>
                <a:solidFill>
                  <a:srgbClr val="222222"/>
                </a:solidFill>
                <a:highlight>
                  <a:srgbClr val="B0E0E6"/>
                </a:highlight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600"/>
              <a:buNone/>
              <a:defRPr>
                <a:solidFill>
                  <a:srgbClr val="222222"/>
                </a:solidFill>
                <a:highlight>
                  <a:srgbClr val="B0E0E6"/>
                </a:highlight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600"/>
              <a:buNone/>
              <a:defRPr>
                <a:solidFill>
                  <a:srgbClr val="222222"/>
                </a:solidFill>
                <a:highlight>
                  <a:srgbClr val="B0E0E6"/>
                </a:highlight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600"/>
              <a:buNone/>
              <a:defRPr>
                <a:solidFill>
                  <a:srgbClr val="222222"/>
                </a:solidFill>
                <a:highlight>
                  <a:srgbClr val="B0E0E6"/>
                </a:highlight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600"/>
              <a:buNone/>
              <a:defRPr>
                <a:solidFill>
                  <a:srgbClr val="222222"/>
                </a:solidFill>
                <a:highlight>
                  <a:srgbClr val="B0E0E6"/>
                </a:highlight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600"/>
              <a:buNone/>
              <a:defRPr>
                <a:solidFill>
                  <a:srgbClr val="222222"/>
                </a:solidFill>
                <a:highlight>
                  <a:srgbClr val="B0E0E6"/>
                </a:highlight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600"/>
              <a:buNone/>
              <a:defRPr>
                <a:solidFill>
                  <a:srgbClr val="222222"/>
                </a:solidFill>
                <a:highlight>
                  <a:srgbClr val="B0E0E6"/>
                </a:highlight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06400">
              <a:spcBef>
                <a:spcPts val="600"/>
              </a:spcBef>
              <a:spcAft>
                <a:spcPts val="0"/>
              </a:spcAft>
              <a:buSzPts val="2800"/>
              <a:buChar char="◎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458074"/>
            <a:ext cx="82296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000"/>
              <a:buNone/>
              <a:defRPr sz="3000">
                <a:solidFill>
                  <a:srgbClr val="222222"/>
                </a:solidFill>
                <a:highlight>
                  <a:srgbClr val="B0E0E6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000"/>
              <a:buNone/>
              <a:defRPr sz="3000">
                <a:solidFill>
                  <a:srgbClr val="222222"/>
                </a:solidFill>
                <a:highlight>
                  <a:srgbClr val="B0E0E6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000"/>
              <a:buNone/>
              <a:defRPr sz="3000">
                <a:solidFill>
                  <a:srgbClr val="222222"/>
                </a:solidFill>
                <a:highlight>
                  <a:srgbClr val="B0E0E6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000"/>
              <a:buNone/>
              <a:defRPr sz="3000">
                <a:solidFill>
                  <a:srgbClr val="222222"/>
                </a:solidFill>
                <a:highlight>
                  <a:srgbClr val="B0E0E6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000"/>
              <a:buNone/>
              <a:defRPr sz="3000">
                <a:solidFill>
                  <a:srgbClr val="222222"/>
                </a:solidFill>
                <a:highlight>
                  <a:srgbClr val="B0E0E6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000"/>
              <a:buNone/>
              <a:defRPr sz="3000">
                <a:solidFill>
                  <a:srgbClr val="222222"/>
                </a:solidFill>
                <a:highlight>
                  <a:srgbClr val="B0E0E6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000"/>
              <a:buNone/>
              <a:defRPr sz="3000">
                <a:solidFill>
                  <a:srgbClr val="222222"/>
                </a:solidFill>
                <a:highlight>
                  <a:srgbClr val="B0E0E6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000"/>
              <a:buNone/>
              <a:defRPr sz="3000">
                <a:solidFill>
                  <a:srgbClr val="222222"/>
                </a:solidFill>
                <a:highlight>
                  <a:srgbClr val="B0E0E6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000"/>
              <a:buNone/>
              <a:defRPr sz="3000">
                <a:solidFill>
                  <a:srgbClr val="222222"/>
                </a:solidFill>
                <a:highlight>
                  <a:srgbClr val="B0E0E6"/>
                </a:highlight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457200" y="5875079"/>
            <a:ext cx="82296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064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aleway"/>
              <a:buChar char="◎"/>
              <a:defRPr sz="2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○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■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5" r:id="rId5"/>
    <p:sldLayoutId id="2147483656" r:id="rId6"/>
  </p:sldLayoutIdLst>
  <p:transition>
    <p:fade thruBlk="1"/>
  </p:transition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10.jpg"/><Relationship Id="rId7" Type="http://schemas.openxmlformats.org/officeDocument/2006/relationships/diagramColors" Target="../diagrams/colors1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11.jp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12.jpg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9.jpg"/><Relationship Id="rId7" Type="http://schemas.openxmlformats.org/officeDocument/2006/relationships/diagramColors" Target="../diagrams/colors1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5.xml"/><Relationship Id="rId3" Type="http://schemas.openxmlformats.org/officeDocument/2006/relationships/image" Target="../media/image9.jpg"/><Relationship Id="rId7" Type="http://schemas.openxmlformats.org/officeDocument/2006/relationships/diagramQuickStyle" Target="../diagrams/quickStyle1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15.xml"/><Relationship Id="rId5" Type="http://schemas.openxmlformats.org/officeDocument/2006/relationships/diagramData" Target="../diagrams/data15.xml"/><Relationship Id="rId4" Type="http://schemas.openxmlformats.org/officeDocument/2006/relationships/image" Target="../media/image13.png"/><Relationship Id="rId9" Type="http://schemas.microsoft.com/office/2007/relationships/diagramDrawing" Target="../diagrams/drawing15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14.jpg"/><Relationship Id="rId7" Type="http://schemas.openxmlformats.org/officeDocument/2006/relationships/diagramColors" Target="../diagrams/colors1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15.jpg"/><Relationship Id="rId7" Type="http://schemas.openxmlformats.org/officeDocument/2006/relationships/diagramColors" Target="../diagrams/colors1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1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4" Type="http://schemas.openxmlformats.org/officeDocument/2006/relationships/diagramData" Target="../diagrams/data18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13" Type="http://schemas.microsoft.com/office/2007/relationships/diagramDrawing" Target="../diagrams/drawing20.xml"/><Relationship Id="rId3" Type="http://schemas.openxmlformats.org/officeDocument/2006/relationships/image" Target="../media/image3.jpg"/><Relationship Id="rId7" Type="http://schemas.openxmlformats.org/officeDocument/2006/relationships/diagramColors" Target="../diagrams/colors19.xml"/><Relationship Id="rId12" Type="http://schemas.openxmlformats.org/officeDocument/2006/relationships/diagramColors" Target="../diagrams/colors20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9.xml"/><Relationship Id="rId11" Type="http://schemas.openxmlformats.org/officeDocument/2006/relationships/diagramQuickStyle" Target="../diagrams/quickStyle20.xml"/><Relationship Id="rId5" Type="http://schemas.openxmlformats.org/officeDocument/2006/relationships/diagramLayout" Target="../diagrams/layout19.xml"/><Relationship Id="rId10" Type="http://schemas.openxmlformats.org/officeDocument/2006/relationships/diagramLayout" Target="../diagrams/layout20.xml"/><Relationship Id="rId4" Type="http://schemas.openxmlformats.org/officeDocument/2006/relationships/diagramData" Target="../diagrams/data19.xml"/><Relationship Id="rId9" Type="http://schemas.openxmlformats.org/officeDocument/2006/relationships/diagramData" Target="../diagrams/data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jp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6.png"/><Relationship Id="rId9" Type="http://schemas.microsoft.com/office/2007/relationships/diagramDrawing" Target="../diagrams/drawing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3.jp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7.png"/><Relationship Id="rId9" Type="http://schemas.microsoft.com/office/2007/relationships/diagramDrawing" Target="../diagrams/drawing6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8.jp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9.jp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8.jp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8.jp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-75" y="0"/>
            <a:ext cx="9144000" cy="68661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62C6D7-6FF7-47C8-A88A-B5A1C4B0FDA2}"/>
              </a:ext>
            </a:extLst>
          </p:cNvPr>
          <p:cNvSpPr txBox="1"/>
          <p:nvPr/>
        </p:nvSpPr>
        <p:spPr>
          <a:xfrm>
            <a:off x="4912311" y="4160961"/>
            <a:ext cx="4160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利未记</a:t>
            </a:r>
            <a:r>
              <a:rPr lang="en-GB" altLang="zh-CN" sz="3600" b="1" dirty="0">
                <a:solidFill>
                  <a:schemeClr val="bg1"/>
                </a:solidFill>
              </a:rPr>
              <a:t>-</a:t>
            </a:r>
            <a:r>
              <a:rPr lang="zh-CN" altLang="en-US" sz="3600" b="1" dirty="0">
                <a:solidFill>
                  <a:schemeClr val="bg1"/>
                </a:solidFill>
              </a:rPr>
              <a:t>反同经文</a:t>
            </a:r>
            <a:r>
              <a:rPr lang="en-GB" altLang="zh-CN" sz="3600" b="1" dirty="0">
                <a:solidFill>
                  <a:schemeClr val="bg1"/>
                </a:solidFill>
              </a:rPr>
              <a:t>(?)</a:t>
            </a:r>
            <a:endParaRPr lang="en-SG" sz="3600" b="1" dirty="0">
              <a:solidFill>
                <a:srgbClr val="FFC000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5456EBB5-3C98-4AAC-A81D-8C06569EDF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3706681"/>
              </p:ext>
            </p:extLst>
          </p:nvPr>
        </p:nvGraphicFramePr>
        <p:xfrm>
          <a:off x="-102508" y="5622548"/>
          <a:ext cx="9348866" cy="443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E49A1D9B-804A-4775-90D6-215906B03D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5266946"/>
              </p:ext>
            </p:extLst>
          </p:nvPr>
        </p:nvGraphicFramePr>
        <p:xfrm>
          <a:off x="-102358" y="4993144"/>
          <a:ext cx="9348866" cy="443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CC290F-A84C-4E04-89B2-9EAEA39CC9DE}"/>
              </a:ext>
            </a:extLst>
          </p:cNvPr>
          <p:cNvSpPr txBox="1"/>
          <p:nvPr/>
        </p:nvSpPr>
        <p:spPr>
          <a:xfrm>
            <a:off x="890375" y="850542"/>
            <a:ext cx="736354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FFC000"/>
                </a:solidFill>
              </a:rPr>
              <a:t>【</a:t>
            </a:r>
            <a:r>
              <a:rPr lang="zh-CN" altLang="en-US" sz="2800" b="1" dirty="0">
                <a:solidFill>
                  <a:srgbClr val="FFC000"/>
                </a:solidFill>
              </a:rPr>
              <a:t>利未记</a:t>
            </a:r>
            <a:r>
              <a:rPr lang="en-US" altLang="zh-CN" sz="2800" b="1" dirty="0">
                <a:solidFill>
                  <a:srgbClr val="FFC000"/>
                </a:solidFill>
              </a:rPr>
              <a:t>20</a:t>
            </a:r>
            <a:r>
              <a:rPr lang="en-GB" altLang="zh-CN" sz="2800" b="1" dirty="0">
                <a:solidFill>
                  <a:srgbClr val="FFC000"/>
                </a:solidFill>
              </a:rPr>
              <a:t>:25-26</a:t>
            </a:r>
            <a:r>
              <a:rPr lang="en-US" altLang="zh-TW" sz="2800" b="1" dirty="0">
                <a:solidFill>
                  <a:srgbClr val="FFC000"/>
                </a:solidFill>
              </a:rPr>
              <a:t>】</a:t>
            </a:r>
          </a:p>
          <a:p>
            <a:endParaRPr lang="en-GB" altLang="zh-CN" sz="2800" b="1" dirty="0">
              <a:solidFill>
                <a:schemeClr val="bg1"/>
              </a:solidFill>
            </a:endParaRPr>
          </a:p>
          <a:p>
            <a:r>
              <a:rPr lang="zh-CN" altLang="en-US" sz="2800" b="1" dirty="0">
                <a:solidFill>
                  <a:schemeClr val="bg1"/>
                </a:solidFill>
              </a:rPr>
              <a:t>所以你们要把洁净、和不洁净的禽兽，分别出来，不可因我給你们分为不洁净的禽兽，或是滋生在地上的活物，使自己成为</a:t>
            </a:r>
            <a:r>
              <a:rPr lang="zh-CN" altLang="en-US" sz="2800" b="1" dirty="0">
                <a:solidFill>
                  <a:srgbClr val="FFC000"/>
                </a:solidFill>
              </a:rPr>
              <a:t>可憎恶的</a:t>
            </a:r>
            <a:r>
              <a:rPr lang="zh-CN" altLang="en-US" sz="2800" b="1" dirty="0">
                <a:solidFill>
                  <a:schemeClr val="bg1"/>
                </a:solidFill>
              </a:rPr>
              <a:t>，你们归我为圣，因为我耶和华是圣的，并叫你们与万民有別 ，使你们作我的民。 </a:t>
            </a:r>
          </a:p>
        </p:txBody>
      </p:sp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87641960-2101-40C8-B44C-BACD31226A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3633531"/>
              </p:ext>
            </p:extLst>
          </p:nvPr>
        </p:nvGraphicFramePr>
        <p:xfrm>
          <a:off x="-102433" y="6414448"/>
          <a:ext cx="9348866" cy="443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150" y="0"/>
            <a:ext cx="9144000" cy="6866100"/>
          </a:xfrm>
          <a:prstGeom prst="rect">
            <a:avLst/>
          </a:prstGeom>
          <a:solidFill>
            <a:srgbClr val="000000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CAE184-2CC3-43E6-8D17-9A19D953EF32}"/>
              </a:ext>
            </a:extLst>
          </p:cNvPr>
          <p:cNvSpPr txBox="1"/>
          <p:nvPr/>
        </p:nvSpPr>
        <p:spPr>
          <a:xfrm>
            <a:off x="890375" y="850542"/>
            <a:ext cx="736354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FFC000"/>
                </a:solidFill>
              </a:rPr>
              <a:t>【</a:t>
            </a:r>
            <a:r>
              <a:rPr lang="zh-CN" altLang="en-US" sz="2800" b="1" dirty="0">
                <a:solidFill>
                  <a:srgbClr val="FFC000"/>
                </a:solidFill>
              </a:rPr>
              <a:t>利未记</a:t>
            </a:r>
            <a:r>
              <a:rPr lang="en-US" altLang="zh-CN" sz="2800" b="1" dirty="0">
                <a:solidFill>
                  <a:srgbClr val="FFC000"/>
                </a:solidFill>
              </a:rPr>
              <a:t>20</a:t>
            </a:r>
            <a:r>
              <a:rPr lang="en-GB" altLang="zh-CN" sz="2800" b="1" dirty="0">
                <a:solidFill>
                  <a:srgbClr val="FFC000"/>
                </a:solidFill>
              </a:rPr>
              <a:t>:25-26 </a:t>
            </a:r>
            <a:r>
              <a:rPr lang="zh-CN" altLang="en-US" sz="2800" b="1" dirty="0">
                <a:solidFill>
                  <a:srgbClr val="FFC000"/>
                </a:solidFill>
              </a:rPr>
              <a:t>可憎恶的</a:t>
            </a:r>
            <a:r>
              <a:rPr lang="en-US" altLang="zh-TW" sz="2800" b="1" dirty="0">
                <a:solidFill>
                  <a:srgbClr val="FFC000"/>
                </a:solidFill>
              </a:rPr>
              <a:t>】</a:t>
            </a:r>
          </a:p>
          <a:p>
            <a:endParaRPr lang="en-GB" altLang="zh-CN" sz="2800" b="1" dirty="0">
              <a:solidFill>
                <a:srgbClr val="FFC000"/>
              </a:solidFill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</a:rPr>
              <a:t>从饮食文化看以色 列人的“圣洁”观</a:t>
            </a:r>
            <a:endParaRPr lang="en-GB" altLang="zh-CN" sz="2800" b="1" dirty="0">
              <a:solidFill>
                <a:schemeClr val="bg1"/>
              </a:solidFill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</a:rPr>
              <a:t>魚：有鳞有鰭</a:t>
            </a:r>
            <a:endParaRPr lang="en-GB" altLang="zh-CN" sz="2800" b="1" dirty="0">
              <a:solidFill>
                <a:schemeClr val="bg1"/>
              </a:solidFill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</a:rPr>
              <a:t>兽：蹄分两瓣</a:t>
            </a:r>
            <a:endParaRPr lang="en-GB" altLang="zh-CN" sz="2800" b="1" dirty="0">
              <a:solidFill>
                <a:schemeClr val="bg1"/>
              </a:solidFill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</a:rPr>
              <a:t>鳥：素食                     </a:t>
            </a:r>
            <a:endParaRPr lang="en-GB" altLang="zh-CN" sz="2800" b="1" dirty="0">
              <a:solidFill>
                <a:schemeClr val="bg1"/>
              </a:solidFill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</a:rPr>
              <a:t>违反常规者，皆属可憎之物，所以是不圣洁的。</a:t>
            </a:r>
            <a:endParaRPr lang="en-GB" altLang="zh-CN" sz="2800" b="1" dirty="0">
              <a:solidFill>
                <a:schemeClr val="bg1"/>
              </a:solidFill>
            </a:endParaRPr>
          </a:p>
          <a:p>
            <a:endParaRPr lang="zh-CN" altLang="en-US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2FA3880-0BCD-48C1-8A58-37472D56F7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5053997"/>
              </p:ext>
            </p:extLst>
          </p:nvPr>
        </p:nvGraphicFramePr>
        <p:xfrm>
          <a:off x="-102433" y="6414448"/>
          <a:ext cx="9348866" cy="443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150" y="0"/>
            <a:ext cx="9144000" cy="68661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2BEE5E-635D-4195-906E-84448E996658}"/>
              </a:ext>
            </a:extLst>
          </p:cNvPr>
          <p:cNvSpPr txBox="1"/>
          <p:nvPr/>
        </p:nvSpPr>
        <p:spPr>
          <a:xfrm>
            <a:off x="890375" y="850542"/>
            <a:ext cx="736354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FFC000"/>
                </a:solidFill>
              </a:rPr>
              <a:t>【</a:t>
            </a:r>
            <a:r>
              <a:rPr lang="zh-CN" altLang="en-US" sz="2800" b="1" dirty="0">
                <a:solidFill>
                  <a:srgbClr val="FFC000"/>
                </a:solidFill>
              </a:rPr>
              <a:t>利未记</a:t>
            </a:r>
            <a:r>
              <a:rPr lang="en-US" altLang="zh-CN" sz="2800" b="1" dirty="0">
                <a:solidFill>
                  <a:srgbClr val="FFC000"/>
                </a:solidFill>
              </a:rPr>
              <a:t>20</a:t>
            </a:r>
            <a:r>
              <a:rPr lang="en-GB" altLang="zh-CN" sz="2800" b="1" dirty="0">
                <a:solidFill>
                  <a:srgbClr val="FFC000"/>
                </a:solidFill>
              </a:rPr>
              <a:t>:25-26 </a:t>
            </a:r>
            <a:r>
              <a:rPr lang="zh-CN" altLang="en-US" sz="2800" b="1" dirty="0">
                <a:solidFill>
                  <a:srgbClr val="FFC000"/>
                </a:solidFill>
              </a:rPr>
              <a:t>可憎恶的</a:t>
            </a:r>
            <a:r>
              <a:rPr lang="en-US" altLang="zh-TW" sz="2800" b="1" dirty="0">
                <a:solidFill>
                  <a:srgbClr val="FFC000"/>
                </a:solidFill>
              </a:rPr>
              <a:t>】</a:t>
            </a:r>
          </a:p>
          <a:p>
            <a:endParaRPr lang="en-GB" altLang="zh-CN" sz="2800" b="1" dirty="0">
              <a:solidFill>
                <a:schemeClr val="bg1"/>
              </a:solidFill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</a:rPr>
              <a:t>以色列人的观念中，神創造天地有一定的“秩序”，这秩序是不容混乱的。                          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</a:rPr>
              <a:t>除了“秩序”、“徹底”、“完整”和“一致”，也 是以色列人对洁净概念的关键。                          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</a:rPr>
              <a:t>他们相信“秩序”、“徹底”、“一致性”和“完 美性”是  上帝 創造天地的规则。</a:t>
            </a:r>
          </a:p>
          <a:p>
            <a:endParaRPr lang="zh-CN" altLang="en-US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30C2EED-4E3A-4898-9F84-6408AE3CB9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3042904"/>
              </p:ext>
            </p:extLst>
          </p:nvPr>
        </p:nvGraphicFramePr>
        <p:xfrm>
          <a:off x="-102433" y="6414448"/>
          <a:ext cx="9348866" cy="443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/>
        </p:nvSpPr>
        <p:spPr>
          <a:xfrm>
            <a:off x="150" y="0"/>
            <a:ext cx="9144000" cy="6866100"/>
          </a:xfrm>
          <a:prstGeom prst="rect">
            <a:avLst/>
          </a:prstGeom>
          <a:solidFill>
            <a:srgbClr val="000000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28CFCF-E190-4A04-ACB0-29FEF89B034F}"/>
              </a:ext>
            </a:extLst>
          </p:cNvPr>
          <p:cNvSpPr txBox="1"/>
          <p:nvPr/>
        </p:nvSpPr>
        <p:spPr>
          <a:xfrm>
            <a:off x="890225" y="836894"/>
            <a:ext cx="736354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FFC000"/>
                </a:solidFill>
              </a:rPr>
              <a:t>【</a:t>
            </a:r>
            <a:r>
              <a:rPr lang="zh-CN" altLang="en-US" sz="2800" b="1" dirty="0">
                <a:solidFill>
                  <a:srgbClr val="FFC000"/>
                </a:solidFill>
              </a:rPr>
              <a:t>利未记</a:t>
            </a:r>
            <a:r>
              <a:rPr lang="en-US" altLang="zh-CN" sz="2800" b="1" dirty="0">
                <a:solidFill>
                  <a:srgbClr val="FFC000"/>
                </a:solidFill>
              </a:rPr>
              <a:t>20</a:t>
            </a:r>
            <a:r>
              <a:rPr lang="en-GB" altLang="zh-CN" sz="2800" b="1" dirty="0">
                <a:solidFill>
                  <a:srgbClr val="FFC000"/>
                </a:solidFill>
              </a:rPr>
              <a:t>:25-26 </a:t>
            </a:r>
            <a:r>
              <a:rPr lang="zh-CN" altLang="en-US" sz="2800" b="1" dirty="0">
                <a:solidFill>
                  <a:srgbClr val="FFC000"/>
                </a:solidFill>
              </a:rPr>
              <a:t>可憎恶的</a:t>
            </a:r>
            <a:r>
              <a:rPr lang="en-US" altLang="zh-TW" sz="2800" b="1" dirty="0">
                <a:solidFill>
                  <a:srgbClr val="FFC000"/>
                </a:solidFill>
              </a:rPr>
              <a:t>】</a:t>
            </a:r>
          </a:p>
          <a:p>
            <a:endParaRPr lang="en-GB" altLang="zh-CN" sz="2800" b="1" dirty="0">
              <a:solidFill>
                <a:srgbClr val="FFC000"/>
              </a:solidFill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</a:rPr>
              <a:t>“可憎的事”包括，正值経期的女人、遗精的男人、触摸过屍体、生产后的妇女、用不同种籽种同一塊地、用不同纤维织衣、男人不能留长髪与穿女人衣棠等。</a:t>
            </a:r>
            <a:endParaRPr lang="en-GB" altLang="zh-CN" sz="2800" b="1" dirty="0">
              <a:solidFill>
                <a:schemeClr val="bg1"/>
              </a:solidFill>
            </a:endParaRPr>
          </a:p>
          <a:p>
            <a:endParaRPr lang="zh-CN" altLang="en-US" sz="2800" b="1" dirty="0">
              <a:solidFill>
                <a:schemeClr val="bg1"/>
              </a:solidFill>
            </a:endParaRPr>
          </a:p>
          <a:p>
            <a:endParaRPr lang="en-GB" altLang="zh-CN" sz="2800" b="1" dirty="0">
              <a:solidFill>
                <a:schemeClr val="bg1"/>
              </a:solidFill>
            </a:endParaRPr>
          </a:p>
          <a:p>
            <a:endParaRPr lang="zh-CN" altLang="en-US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3A39CF6-D34F-4F02-9F95-B991C4511B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3042904"/>
              </p:ext>
            </p:extLst>
          </p:nvPr>
        </p:nvGraphicFramePr>
        <p:xfrm>
          <a:off x="-102433" y="6414448"/>
          <a:ext cx="9348866" cy="443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/>
        </p:nvSpPr>
        <p:spPr>
          <a:xfrm>
            <a:off x="150" y="0"/>
            <a:ext cx="9144000" cy="6866100"/>
          </a:xfrm>
          <a:prstGeom prst="rect">
            <a:avLst/>
          </a:prstGeom>
          <a:solidFill>
            <a:srgbClr val="000000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0EC981-C6C2-42CA-B31B-F2EA1794A6D8}"/>
              </a:ext>
            </a:extLst>
          </p:cNvPr>
          <p:cNvSpPr txBox="1"/>
          <p:nvPr/>
        </p:nvSpPr>
        <p:spPr>
          <a:xfrm>
            <a:off x="890226" y="836894"/>
            <a:ext cx="731207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FFC000"/>
                </a:solidFill>
              </a:rPr>
              <a:t>【</a:t>
            </a:r>
            <a:r>
              <a:rPr lang="zh-TW" altLang="en-US" sz="2800" b="1" dirty="0">
                <a:solidFill>
                  <a:srgbClr val="FFC000"/>
                </a:solidFill>
              </a:rPr>
              <a:t>希伯来原文</a:t>
            </a:r>
            <a:r>
              <a:rPr lang="en-US" altLang="zh-TW" sz="2800" b="1" dirty="0">
                <a:solidFill>
                  <a:srgbClr val="FFC000"/>
                </a:solidFill>
              </a:rPr>
              <a:t>】</a:t>
            </a:r>
          </a:p>
          <a:p>
            <a:endParaRPr lang="en-GB" altLang="zh-CN" sz="2800" b="1" dirty="0">
              <a:solidFill>
                <a:srgbClr val="FFC000"/>
              </a:solidFill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chemeClr val="bg1"/>
                </a:solidFill>
              </a:rPr>
              <a:t>「可憎之事」希伯來原文</a:t>
            </a:r>
            <a:r>
              <a:rPr lang="en-US" altLang="zh-TW" sz="2800" b="1" dirty="0">
                <a:solidFill>
                  <a:schemeClr val="bg1"/>
                </a:solidFill>
              </a:rPr>
              <a:t>TOEVAH, 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chemeClr val="bg1"/>
                </a:solidFill>
              </a:rPr>
              <a:t>精确诠释就是「禁忌」。 </a:t>
            </a:r>
            <a:endParaRPr lang="en-GB" altLang="zh-TW" sz="2800" b="1" dirty="0">
              <a:solidFill>
                <a:schemeClr val="bg1"/>
              </a:solidFill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bg1"/>
                </a:solidFill>
              </a:rPr>
              <a:t>TOEVOH</a:t>
            </a:r>
            <a:r>
              <a:rPr lang="zh-CN" altLang="en-US" sz="2800" b="1" dirty="0">
                <a:solidFill>
                  <a:schemeClr val="bg1"/>
                </a:solidFill>
              </a:rPr>
              <a:t>古希腊文译成 </a:t>
            </a:r>
            <a:r>
              <a:rPr lang="en-US" altLang="zh-CN" sz="2800" b="1" dirty="0" err="1">
                <a:solidFill>
                  <a:schemeClr val="bg1"/>
                </a:solidFill>
              </a:rPr>
              <a:t>Bdelygma</a:t>
            </a:r>
            <a:r>
              <a:rPr lang="en-US" altLang="zh-CN" sz="2800" b="1" dirty="0">
                <a:solidFill>
                  <a:schemeClr val="bg1"/>
                </a:solidFill>
              </a:rPr>
              <a:t>.    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</a:rPr>
              <a:t>指异教敬拜仪式上的冒犯 </a:t>
            </a:r>
            <a:endParaRPr lang="en-GB" altLang="zh-CN" sz="2800" b="1" dirty="0">
              <a:solidFill>
                <a:schemeClr val="bg1"/>
              </a:solidFill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zh-TW" altLang="en-US" sz="2800" b="1" dirty="0">
              <a:solidFill>
                <a:schemeClr val="bg1"/>
              </a:solidFill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zh-TW" sz="2800" b="1" dirty="0">
              <a:solidFill>
                <a:schemeClr val="bg1"/>
              </a:solidFill>
            </a:endParaRPr>
          </a:p>
          <a:p>
            <a:endParaRPr lang="en-GB" altLang="zh-CN" sz="2800" b="1" dirty="0">
              <a:solidFill>
                <a:schemeClr val="bg1"/>
              </a:solidFill>
            </a:endParaRPr>
          </a:p>
          <a:p>
            <a:endParaRPr lang="zh-CN" altLang="en-US" sz="28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34CBDC-5296-4AEF-8CE2-61422C7C6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908" y="3493826"/>
            <a:ext cx="2497707" cy="26470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695F03-C4B2-41A6-B7FC-DF0223164A8B}"/>
              </a:ext>
            </a:extLst>
          </p:cNvPr>
          <p:cNvSpPr txBox="1"/>
          <p:nvPr/>
        </p:nvSpPr>
        <p:spPr>
          <a:xfrm>
            <a:off x="890226" y="3792731"/>
            <a:ext cx="54363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</a:rPr>
              <a:t>以西結书十六章，多次用</a:t>
            </a:r>
            <a:r>
              <a:rPr lang="en-US" altLang="zh-CN" sz="2800" b="1" dirty="0" err="1">
                <a:solidFill>
                  <a:schemeClr val="bg1"/>
                </a:solidFill>
              </a:rPr>
              <a:t>Amomia</a:t>
            </a:r>
            <a:r>
              <a:rPr lang="en-US" altLang="zh-CN" sz="2800" b="1" dirty="0">
                <a:solidFill>
                  <a:schemeClr val="bg1"/>
                </a:solidFill>
              </a:rPr>
              <a:t>.</a:t>
            </a:r>
            <a:r>
              <a:rPr lang="zh-CN" altLang="en-US" sz="2800" b="1" dirty="0">
                <a:solidFill>
                  <a:schemeClr val="bg1"/>
                </a:solidFill>
              </a:rPr>
              <a:t>來指责所多玛的罪。（此字指淫乱的罪。） </a:t>
            </a:r>
            <a:endParaRPr lang="en-GB" altLang="zh-CN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F713BC1-DE5D-4335-BD33-84B42BAE23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0086846"/>
              </p:ext>
            </p:extLst>
          </p:nvPr>
        </p:nvGraphicFramePr>
        <p:xfrm>
          <a:off x="-102433" y="6414448"/>
          <a:ext cx="9348866" cy="443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150" y="0"/>
            <a:ext cx="9144000" cy="68661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921BC5-C4AD-423F-B622-3833F8A6E9E9}"/>
              </a:ext>
            </a:extLst>
          </p:cNvPr>
          <p:cNvSpPr txBox="1"/>
          <p:nvPr/>
        </p:nvSpPr>
        <p:spPr>
          <a:xfrm>
            <a:off x="890375" y="850542"/>
            <a:ext cx="744840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FFC000"/>
                </a:solidFill>
              </a:rPr>
              <a:t>【</a:t>
            </a:r>
            <a:r>
              <a:rPr lang="zh-TW" altLang="en-US" sz="2800" b="1" dirty="0">
                <a:solidFill>
                  <a:srgbClr val="FFC000"/>
                </a:solidFill>
              </a:rPr>
              <a:t>希伯来原文</a:t>
            </a:r>
            <a:r>
              <a:rPr lang="en-US" altLang="zh-TW" sz="2800" b="1" dirty="0">
                <a:solidFill>
                  <a:srgbClr val="FFC000"/>
                </a:solidFill>
              </a:rPr>
              <a:t>】</a:t>
            </a:r>
          </a:p>
          <a:p>
            <a:endParaRPr lang="en-GB" altLang="zh-CN" sz="2800" b="1" dirty="0">
              <a:solidFill>
                <a:schemeClr val="bg1"/>
              </a:solidFill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</a:rPr>
              <a:t>古希腊翻译学著，在提到「男人与男人共寢」時，使用</a:t>
            </a:r>
            <a:r>
              <a:rPr lang="en-US" altLang="zh-CN" sz="2800" b="1" dirty="0" err="1">
                <a:solidFill>
                  <a:schemeClr val="bg1"/>
                </a:solidFill>
              </a:rPr>
              <a:t>Bdelygma</a:t>
            </a:r>
            <a:r>
              <a:rPr lang="zh-CN" altLang="en-US" sz="2800" b="1" dirty="0">
                <a:solidFill>
                  <a:schemeClr val="bg1"/>
                </a:solidFill>
              </a:rPr>
              <a:t>；不是</a:t>
            </a:r>
            <a:r>
              <a:rPr lang="en-US" altLang="zh-CN" sz="2800" b="1" dirty="0" err="1">
                <a:solidFill>
                  <a:schemeClr val="bg1"/>
                </a:solidFill>
              </a:rPr>
              <a:t>Amomia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</a:rPr>
              <a:t>很明显的、初期基督徒认为「利未記」禁止男人与男人的性行为、原因是：异教徒的宗教礼仪牴觸了猶太信仰。破坏了“秩序“</a:t>
            </a:r>
            <a:endParaRPr lang="en-SG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9984CE5D-A895-43A6-B88B-4EEE16EA7B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3343182"/>
              </p:ext>
            </p:extLst>
          </p:nvPr>
        </p:nvGraphicFramePr>
        <p:xfrm>
          <a:off x="-102433" y="6414448"/>
          <a:ext cx="9348866" cy="443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36050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>
            <a:off x="150" y="0"/>
            <a:ext cx="9144000" cy="68661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73F710-95B5-4785-B60A-FBA9728858E5}"/>
              </a:ext>
            </a:extLst>
          </p:cNvPr>
          <p:cNvSpPr txBox="1"/>
          <p:nvPr/>
        </p:nvSpPr>
        <p:spPr>
          <a:xfrm>
            <a:off x="890375" y="850542"/>
            <a:ext cx="736354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FFC000"/>
                </a:solidFill>
              </a:rPr>
              <a:t>【</a:t>
            </a:r>
            <a:r>
              <a:rPr lang="zh-TW" altLang="en-US" sz="2800" b="1" dirty="0">
                <a:solidFill>
                  <a:srgbClr val="FFC000"/>
                </a:solidFill>
              </a:rPr>
              <a:t>总结</a:t>
            </a:r>
            <a:r>
              <a:rPr lang="en-US" altLang="zh-TW" sz="2800" b="1" dirty="0">
                <a:solidFill>
                  <a:srgbClr val="FFC000"/>
                </a:solidFill>
              </a:rPr>
              <a:t>】</a:t>
            </a:r>
          </a:p>
          <a:p>
            <a:endParaRPr lang="en-GB" altLang="zh-CN" sz="2400" b="1" dirty="0">
              <a:solidFill>
                <a:schemeClr val="bg1"/>
              </a:solidFill>
            </a:endParaRPr>
          </a:p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r>
              <a:rPr lang="zh-CN" altLang="en-US" sz="2400" b="1" dirty="0">
                <a:solidFill>
                  <a:schemeClr val="bg1"/>
                </a:solidFill>
              </a:rPr>
              <a:t>以色列人的世界观，以大多数才是正常 、洁净的，少数或例外的便是可憎，这是 一种秩序与分类特徴，所以“男男性行为”属 “可憎之事”，是以色列人的“观念”与“道德” 无关。 </a:t>
            </a:r>
            <a:endParaRPr lang="en-GB" altLang="zh-CN" sz="2400" b="1" dirty="0">
              <a:solidFill>
                <a:schemeClr val="bg1"/>
              </a:solidFill>
            </a:endParaRPr>
          </a:p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endParaRPr lang="en-GB" altLang="zh-TW" sz="2400" b="1" dirty="0">
              <a:solidFill>
                <a:schemeClr val="bg1"/>
              </a:solidFill>
            </a:endParaRP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zh-CN" altLang="en-US" sz="2800" b="1" dirty="0">
                <a:solidFill>
                  <a:schemeClr val="bg1"/>
                </a:solidFill>
              </a:rPr>
              <a:t>迦南地庙宇内的“男男性行为”，纯属异教敬拜仪式，与同性恋毫无瓜葛</a:t>
            </a:r>
            <a:endParaRPr lang="en-SG" altLang="zh-TW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2CD2FC00-274A-4855-8CC9-4FE64F22B0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5038306"/>
              </p:ext>
            </p:extLst>
          </p:nvPr>
        </p:nvGraphicFramePr>
        <p:xfrm>
          <a:off x="-102433" y="6414448"/>
          <a:ext cx="9348866" cy="443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07760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150" y="0"/>
            <a:ext cx="9144000" cy="6866100"/>
          </a:xfrm>
          <a:prstGeom prst="rect">
            <a:avLst/>
          </a:prstGeom>
          <a:solidFill>
            <a:srgbClr val="000000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4B6B17-23B7-4F83-922A-09CF68BDC3F0}"/>
              </a:ext>
            </a:extLst>
          </p:cNvPr>
          <p:cNvSpPr txBox="1"/>
          <p:nvPr/>
        </p:nvSpPr>
        <p:spPr>
          <a:xfrm>
            <a:off x="890375" y="850542"/>
            <a:ext cx="736354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FFC000"/>
                </a:solidFill>
              </a:rPr>
              <a:t>【</a:t>
            </a:r>
            <a:r>
              <a:rPr lang="zh-TW" altLang="en-US" sz="2800" b="1" dirty="0">
                <a:solidFill>
                  <a:srgbClr val="FFC000"/>
                </a:solidFill>
              </a:rPr>
              <a:t>总结</a:t>
            </a:r>
            <a:r>
              <a:rPr lang="en-US" altLang="zh-TW" sz="2800" b="1" dirty="0">
                <a:solidFill>
                  <a:srgbClr val="FFC000"/>
                </a:solidFill>
              </a:rPr>
              <a:t>】</a:t>
            </a:r>
          </a:p>
          <a:p>
            <a:endParaRPr lang="en-GB" altLang="zh-CN" sz="2400" b="1" dirty="0">
              <a:solidFill>
                <a:schemeClr val="bg1"/>
              </a:solidFill>
            </a:endParaRPr>
          </a:p>
          <a:p>
            <a:pPr marL="457200" indent="-457200">
              <a:buClr>
                <a:schemeClr val="bg1"/>
              </a:buClr>
              <a:buFont typeface="+mj-lt"/>
              <a:buAutoNum type="arabicPeriod" startAt="3"/>
            </a:pPr>
            <a:r>
              <a:rPr lang="zh-CN" altLang="en-US" sz="2400" b="1" dirty="0">
                <a:solidFill>
                  <a:schemeClr val="bg1"/>
                </a:solidFill>
              </a:rPr>
              <a:t>古希腊的翻译也 显示，「利未记」 传达的訊息与同性 恋无关。今日主流教会领袖 ，仍认定“同性恋”是神 “可憎之事”，很明显的、他们再次把偏见读进圣文。 </a:t>
            </a:r>
            <a:endParaRPr lang="en-SG" altLang="zh-TW" sz="2800" b="1" dirty="0">
              <a:solidFill>
                <a:schemeClr val="bg1"/>
              </a:solidFill>
            </a:endParaRPr>
          </a:p>
          <a:p>
            <a:endParaRPr lang="en-GB" altLang="zh-TW" sz="2800" b="1" dirty="0">
              <a:solidFill>
                <a:srgbClr val="FFC000"/>
              </a:solidFill>
            </a:endParaRPr>
          </a:p>
        </p:txBody>
      </p:sp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E83A54BB-6FB2-4B34-A175-178FEFBC00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5514713"/>
              </p:ext>
            </p:extLst>
          </p:nvPr>
        </p:nvGraphicFramePr>
        <p:xfrm>
          <a:off x="-102433" y="6414448"/>
          <a:ext cx="9348866" cy="443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35081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/>
        </p:nvSpPr>
        <p:spPr>
          <a:xfrm>
            <a:off x="150" y="0"/>
            <a:ext cx="9144000" cy="68661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E61CC-F082-4EC8-80A6-E921C0371381}"/>
              </a:ext>
            </a:extLst>
          </p:cNvPr>
          <p:cNvSpPr txBox="1"/>
          <p:nvPr/>
        </p:nvSpPr>
        <p:spPr>
          <a:xfrm>
            <a:off x="4912311" y="4160961"/>
            <a:ext cx="4160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利未记</a:t>
            </a:r>
            <a:r>
              <a:rPr lang="en-GB" altLang="zh-CN" sz="3600" b="1" dirty="0">
                <a:solidFill>
                  <a:schemeClr val="bg1"/>
                </a:solidFill>
              </a:rPr>
              <a:t>-</a:t>
            </a:r>
            <a:r>
              <a:rPr lang="zh-CN" altLang="en-US" sz="3600" b="1" strike="dblStrike" dirty="0">
                <a:solidFill>
                  <a:schemeClr val="bg1"/>
                </a:solidFill>
              </a:rPr>
              <a:t>反同经文</a:t>
            </a:r>
            <a:r>
              <a:rPr lang="en-GB" altLang="zh-CN" sz="3600" b="1" strike="dblStrike" dirty="0">
                <a:solidFill>
                  <a:schemeClr val="bg1"/>
                </a:solidFill>
              </a:rPr>
              <a:t>(?)</a:t>
            </a:r>
            <a:endParaRPr lang="en-SG" sz="3600" b="1" strike="dblStrike" dirty="0">
              <a:solidFill>
                <a:srgbClr val="FFC000"/>
              </a:solidFill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3C41EDA5-D6FF-4B5F-96B0-EFA95314EE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7982809"/>
              </p:ext>
            </p:extLst>
          </p:nvPr>
        </p:nvGraphicFramePr>
        <p:xfrm>
          <a:off x="-102508" y="5622548"/>
          <a:ext cx="9348866" cy="443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D3049DA5-3F99-4A3E-95FC-30C2CC87F9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2539290"/>
              </p:ext>
            </p:extLst>
          </p:nvPr>
        </p:nvGraphicFramePr>
        <p:xfrm>
          <a:off x="-102358" y="4993144"/>
          <a:ext cx="9348866" cy="443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D116651-CE8E-4958-8C71-C55BE6A3D576}"/>
              </a:ext>
            </a:extLst>
          </p:cNvPr>
          <p:cNvSpPr txBox="1"/>
          <p:nvPr/>
        </p:nvSpPr>
        <p:spPr>
          <a:xfrm>
            <a:off x="4948174" y="3546813"/>
            <a:ext cx="2210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THE END</a:t>
            </a:r>
            <a:endParaRPr lang="en-SG" sz="3600" b="1" strike="dblStrike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150" y="0"/>
            <a:ext cx="9144000" cy="68661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0813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150" y="0"/>
            <a:ext cx="9144000" cy="68661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EDABD8-623F-4E02-90B0-40EDDB6DF751}"/>
              </a:ext>
            </a:extLst>
          </p:cNvPr>
          <p:cNvSpPr txBox="1"/>
          <p:nvPr/>
        </p:nvSpPr>
        <p:spPr>
          <a:xfrm>
            <a:off x="890375" y="850542"/>
            <a:ext cx="73635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FFC000"/>
                </a:solidFill>
              </a:rPr>
              <a:t>【</a:t>
            </a:r>
            <a:r>
              <a:rPr lang="zh-CN" altLang="en-US" sz="2800" b="1" dirty="0">
                <a:solidFill>
                  <a:srgbClr val="FFC000"/>
                </a:solidFill>
              </a:rPr>
              <a:t>讨论目的</a:t>
            </a:r>
            <a:r>
              <a:rPr lang="en-US" altLang="zh-TW" sz="2800" b="1" dirty="0">
                <a:solidFill>
                  <a:srgbClr val="FFC000"/>
                </a:solidFill>
              </a:rPr>
              <a:t>】</a:t>
            </a:r>
          </a:p>
          <a:p>
            <a:endParaRPr lang="en-GB" altLang="zh-CN" sz="2800" b="1" dirty="0">
              <a:solidFill>
                <a:schemeClr val="bg1"/>
              </a:solidFill>
            </a:endParaRP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zh-CN" altLang="en-US" sz="2800" b="1" dirty="0">
                <a:solidFill>
                  <a:schemeClr val="bg1"/>
                </a:solidFill>
              </a:rPr>
              <a:t>要了解为何利未记作者遣責「男男性行为」是「可憎之事」</a:t>
            </a:r>
            <a:endParaRPr lang="en-GB" altLang="zh-CN" sz="2800" b="1" dirty="0">
              <a:solidFill>
                <a:schemeClr val="bg1"/>
              </a:solidFill>
            </a:endParaRP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zh-CN" altLang="en-US" sz="2800" b="1" dirty="0">
                <a:solidFill>
                  <a:schemeClr val="bg1"/>
                </a:solidFill>
              </a:rPr>
              <a:t>从以色列人的观念了解「洁净」与「可憎」</a:t>
            </a:r>
            <a:endParaRPr lang="en-SG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31FDED8-FFBD-43ED-A3D8-F9BF1ECE7E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1254324"/>
              </p:ext>
            </p:extLst>
          </p:nvPr>
        </p:nvGraphicFramePr>
        <p:xfrm>
          <a:off x="-102433" y="6414448"/>
          <a:ext cx="9348866" cy="443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03817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150" y="0"/>
            <a:ext cx="9144000" cy="6866100"/>
          </a:xfrm>
          <a:prstGeom prst="rect">
            <a:avLst/>
          </a:prstGeom>
          <a:solidFill>
            <a:srgbClr val="000000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2185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/>
        </p:nvSpPr>
        <p:spPr>
          <a:xfrm>
            <a:off x="150" y="0"/>
            <a:ext cx="9144000" cy="6866100"/>
          </a:xfrm>
          <a:prstGeom prst="rect">
            <a:avLst/>
          </a:prstGeom>
          <a:solidFill>
            <a:srgbClr val="000000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150" y="0"/>
            <a:ext cx="9144000" cy="6866100"/>
          </a:xfrm>
          <a:prstGeom prst="rect">
            <a:avLst/>
          </a:prstGeom>
          <a:solidFill>
            <a:srgbClr val="000000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4422978-5F42-468A-B77D-1F99F6365681}"/>
              </a:ext>
            </a:extLst>
          </p:cNvPr>
          <p:cNvGrpSpPr/>
          <p:nvPr/>
        </p:nvGrpSpPr>
        <p:grpSpPr>
          <a:xfrm>
            <a:off x="-101143" y="850542"/>
            <a:ext cx="9346583" cy="6007458"/>
            <a:chOff x="-101143" y="850542"/>
            <a:chExt cx="9346583" cy="600745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C7143AC-AFC7-43D7-8708-8EEB7BFB41C6}"/>
                </a:ext>
              </a:extLst>
            </p:cNvPr>
            <p:cNvGrpSpPr/>
            <p:nvPr/>
          </p:nvGrpSpPr>
          <p:grpSpPr>
            <a:xfrm>
              <a:off x="-101143" y="6414448"/>
              <a:ext cx="9346583" cy="443552"/>
              <a:chOff x="-101291" y="3207224"/>
              <a:chExt cx="9346583" cy="443552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FAB51F90-4EAC-4042-ABDD-FFC0BD27D10A}"/>
                  </a:ext>
                </a:extLst>
              </p:cNvPr>
              <p:cNvGrpSpPr/>
              <p:nvPr/>
            </p:nvGrpSpPr>
            <p:grpSpPr>
              <a:xfrm>
                <a:off x="-101291" y="3207224"/>
                <a:ext cx="2225377" cy="443552"/>
                <a:chOff x="1141" y="0"/>
                <a:chExt cx="2225377" cy="443552"/>
              </a:xfrm>
            </p:grpSpPr>
            <p:sp>
              <p:nvSpPr>
                <p:cNvPr id="46" name="Arrow: Pentagon 45">
                  <a:extLst>
                    <a:ext uri="{FF2B5EF4-FFF2-40B4-BE49-F238E27FC236}">
                      <a16:creationId xmlns:a16="http://schemas.microsoft.com/office/drawing/2014/main" id="{8C47E9F5-CE12-4323-B5B7-270BB6329554}"/>
                    </a:ext>
                  </a:extLst>
                </p:cNvPr>
                <p:cNvSpPr/>
                <p:nvPr/>
              </p:nvSpPr>
              <p:spPr>
                <a:xfrm>
                  <a:off x="1141" y="0"/>
                  <a:ext cx="2225377" cy="443552"/>
                </a:xfrm>
                <a:prstGeom prst="homePlate">
                  <a:avLst/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7" name="Arrow: Pentagon 4">
                  <a:extLst>
                    <a:ext uri="{FF2B5EF4-FFF2-40B4-BE49-F238E27FC236}">
                      <a16:creationId xmlns:a16="http://schemas.microsoft.com/office/drawing/2014/main" id="{55768735-FDD6-49A7-A215-C9BA89D26AD1}"/>
                    </a:ext>
                  </a:extLst>
                </p:cNvPr>
                <p:cNvSpPr txBox="1"/>
                <p:nvPr/>
              </p:nvSpPr>
              <p:spPr>
                <a:xfrm>
                  <a:off x="1141" y="0"/>
                  <a:ext cx="2114489" cy="443552"/>
                </a:xfrm>
                <a:prstGeom prst="rect">
                  <a:avLst/>
                </a:prstGeom>
                <a:solidFill>
                  <a:srgbClr val="0070C0"/>
                </a:solidFill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06680" tIns="53340" rIns="26670" bIns="53340" numCol="1" spcCol="1270" anchor="ctr" anchorCtr="0">
                  <a:noAutofit/>
                </a:bodyPr>
                <a:lstStyle/>
                <a:p>
                  <a:pPr marL="0" lvl="0" indent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zh-TW" altLang="en-US" sz="2000" b="1" i="0" u="none" strike="noStrike" kern="1200" cap="none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不可論斷</a:t>
                  </a:r>
                  <a:endParaRPr lang="en-US" sz="2000" b="1" i="0" u="none" strike="noStrike" kern="1200" cap="none" dirty="0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CA82251-CB6F-4D70-BC23-5E36D7FDC7C0}"/>
                  </a:ext>
                </a:extLst>
              </p:cNvPr>
              <p:cNvGrpSpPr/>
              <p:nvPr/>
            </p:nvGrpSpPr>
            <p:grpSpPr>
              <a:xfrm>
                <a:off x="1679010" y="3207224"/>
                <a:ext cx="2225377" cy="443552"/>
                <a:chOff x="1781442" y="0"/>
                <a:chExt cx="2225377" cy="443552"/>
              </a:xfrm>
            </p:grpSpPr>
            <p:sp>
              <p:nvSpPr>
                <p:cNvPr id="44" name="Arrow: Chevron 43">
                  <a:extLst>
                    <a:ext uri="{FF2B5EF4-FFF2-40B4-BE49-F238E27FC236}">
                      <a16:creationId xmlns:a16="http://schemas.microsoft.com/office/drawing/2014/main" id="{B233CB85-8615-47D0-91FD-6804F23D8EA7}"/>
                    </a:ext>
                  </a:extLst>
                </p:cNvPr>
                <p:cNvSpPr/>
                <p:nvPr/>
              </p:nvSpPr>
              <p:spPr>
                <a:xfrm>
                  <a:off x="1781442" y="0"/>
                  <a:ext cx="2225377" cy="443552"/>
                </a:xfrm>
                <a:prstGeom prst="chevron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5" name="Arrow: Chevron 6">
                  <a:extLst>
                    <a:ext uri="{FF2B5EF4-FFF2-40B4-BE49-F238E27FC236}">
                      <a16:creationId xmlns:a16="http://schemas.microsoft.com/office/drawing/2014/main" id="{77DD58A7-7381-4729-B0D5-970FE3D5ABF0}"/>
                    </a:ext>
                  </a:extLst>
                </p:cNvPr>
                <p:cNvSpPr txBox="1"/>
                <p:nvPr/>
              </p:nvSpPr>
              <p:spPr>
                <a:xfrm>
                  <a:off x="2003218" y="0"/>
                  <a:ext cx="1781825" cy="44355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80010" tIns="53340" rIns="26670" bIns="53340" numCol="1" spcCol="1270" anchor="ctr" anchorCtr="0">
                  <a:noAutofit/>
                </a:bodyPr>
                <a:lstStyle/>
                <a:p>
                  <a:pPr marL="0" lvl="0" indent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zh-TW" altLang="en-US" sz="2000" b="1" i="0" u="none" strike="noStrike" kern="1200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</a:rPr>
                    <a:t>沒有資格</a:t>
                  </a:r>
                  <a:endParaRPr lang="en-US" sz="2000" b="1" i="0" u="none" strike="noStrike" kern="1200" cap="none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</a:endParaRPr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E4DCEFD1-31CA-4F4A-8DE4-155D5EE2BDF5}"/>
                  </a:ext>
                </a:extLst>
              </p:cNvPr>
              <p:cNvGrpSpPr/>
              <p:nvPr/>
            </p:nvGrpSpPr>
            <p:grpSpPr>
              <a:xfrm>
                <a:off x="3459312" y="3207224"/>
                <a:ext cx="2225377" cy="443552"/>
                <a:chOff x="3561744" y="0"/>
                <a:chExt cx="2225377" cy="443552"/>
              </a:xfrm>
            </p:grpSpPr>
            <p:sp>
              <p:nvSpPr>
                <p:cNvPr id="42" name="Arrow: Chevron 41">
                  <a:extLst>
                    <a:ext uri="{FF2B5EF4-FFF2-40B4-BE49-F238E27FC236}">
                      <a16:creationId xmlns:a16="http://schemas.microsoft.com/office/drawing/2014/main" id="{BD254403-5E50-42A2-AF2C-2F09E7B0BF97}"/>
                    </a:ext>
                  </a:extLst>
                </p:cNvPr>
                <p:cNvSpPr/>
                <p:nvPr/>
              </p:nvSpPr>
              <p:spPr>
                <a:xfrm>
                  <a:off x="3561744" y="0"/>
                  <a:ext cx="2225377" cy="443552"/>
                </a:xfrm>
                <a:prstGeom prst="chevron">
                  <a:avLst/>
                </a:prstGeom>
                <a:solidFill>
                  <a:srgbClr val="0070C0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3" name="Arrow: Chevron 8">
                  <a:extLst>
                    <a:ext uri="{FF2B5EF4-FFF2-40B4-BE49-F238E27FC236}">
                      <a16:creationId xmlns:a16="http://schemas.microsoft.com/office/drawing/2014/main" id="{3EF40DAE-0CFF-4B23-BB9B-6A9A9C969768}"/>
                    </a:ext>
                  </a:extLst>
                </p:cNvPr>
                <p:cNvSpPr txBox="1"/>
                <p:nvPr/>
              </p:nvSpPr>
              <p:spPr>
                <a:xfrm>
                  <a:off x="3783520" y="0"/>
                  <a:ext cx="1781825" cy="44355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80010" tIns="53340" rIns="26670" bIns="53340" numCol="1" spcCol="1270" anchor="ctr" anchorCtr="0">
                  <a:noAutofit/>
                </a:bodyPr>
                <a:lstStyle/>
                <a:p>
                  <a:pPr marL="0" lvl="0" indent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zh-TW" altLang="en-US" sz="2000" b="1" i="0" u="none" strike="noStrike" kern="1200" cap="none" dirty="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</a:rPr>
                    <a:t>分辨好歹</a:t>
                  </a:r>
                  <a:endParaRPr lang="en-SG" altLang="zh-TW" sz="2000" b="1" i="0" u="none" strike="noStrike" kern="1200" cap="none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</a:endParaRPr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1B7F9BE0-18AC-4006-97F6-E1C9A7F2A8AB}"/>
                  </a:ext>
                </a:extLst>
              </p:cNvPr>
              <p:cNvGrpSpPr/>
              <p:nvPr/>
            </p:nvGrpSpPr>
            <p:grpSpPr>
              <a:xfrm>
                <a:off x="5239614" y="3207224"/>
                <a:ext cx="2225377" cy="443552"/>
                <a:chOff x="5342046" y="0"/>
                <a:chExt cx="2225377" cy="443552"/>
              </a:xfrm>
            </p:grpSpPr>
            <p:sp>
              <p:nvSpPr>
                <p:cNvPr id="40" name="Arrow: Chevron 39">
                  <a:extLst>
                    <a:ext uri="{FF2B5EF4-FFF2-40B4-BE49-F238E27FC236}">
                      <a16:creationId xmlns:a16="http://schemas.microsoft.com/office/drawing/2014/main" id="{D0E469D6-930B-497C-84EB-0B5185331E27}"/>
                    </a:ext>
                  </a:extLst>
                </p:cNvPr>
                <p:cNvSpPr/>
                <p:nvPr/>
              </p:nvSpPr>
              <p:spPr>
                <a:xfrm>
                  <a:off x="5342046" y="0"/>
                  <a:ext cx="2225377" cy="443552"/>
                </a:xfrm>
                <a:prstGeom prst="chevron">
                  <a:avLst/>
                </a:prstGeom>
                <a:solidFill>
                  <a:srgbClr val="0070C0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1" name="Arrow: Chevron 10">
                  <a:extLst>
                    <a:ext uri="{FF2B5EF4-FFF2-40B4-BE49-F238E27FC236}">
                      <a16:creationId xmlns:a16="http://schemas.microsoft.com/office/drawing/2014/main" id="{42D00CF4-FA94-4B8A-BD48-3C3A2A01BFE6}"/>
                    </a:ext>
                  </a:extLst>
                </p:cNvPr>
                <p:cNvSpPr txBox="1"/>
                <p:nvPr/>
              </p:nvSpPr>
              <p:spPr>
                <a:xfrm>
                  <a:off x="5563822" y="0"/>
                  <a:ext cx="1781825" cy="44355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80010" tIns="53340" rIns="26670" bIns="53340" numCol="1" spcCol="1270" anchor="ctr" anchorCtr="0">
                  <a:noAutofit/>
                </a:bodyPr>
                <a:lstStyle/>
                <a:p>
                  <a:pPr marL="0" lvl="0" indent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zh-TW" altLang="en-US" sz="2000" b="1" i="0" u="none" strike="noStrike" kern="1200" cap="none" dirty="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</a:rPr>
                    <a:t>分辨之道</a:t>
                  </a:r>
                  <a:endParaRPr lang="en-SG" altLang="zh-TW" sz="2000" b="1" i="0" u="none" strike="noStrike" kern="1200" cap="none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</a:endParaRPr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6EF93B4C-CE2F-4570-B1B8-8F270E399381}"/>
                  </a:ext>
                </a:extLst>
              </p:cNvPr>
              <p:cNvGrpSpPr/>
              <p:nvPr/>
            </p:nvGrpSpPr>
            <p:grpSpPr>
              <a:xfrm>
                <a:off x="7019915" y="3207224"/>
                <a:ext cx="2225377" cy="443552"/>
                <a:chOff x="7122347" y="0"/>
                <a:chExt cx="2225377" cy="443552"/>
              </a:xfrm>
            </p:grpSpPr>
            <p:sp>
              <p:nvSpPr>
                <p:cNvPr id="38" name="Arrow: Chevron 37">
                  <a:extLst>
                    <a:ext uri="{FF2B5EF4-FFF2-40B4-BE49-F238E27FC236}">
                      <a16:creationId xmlns:a16="http://schemas.microsoft.com/office/drawing/2014/main" id="{5D6E6C43-628A-44E4-A4B2-02DAAE16E6B6}"/>
                    </a:ext>
                  </a:extLst>
                </p:cNvPr>
                <p:cNvSpPr/>
                <p:nvPr/>
              </p:nvSpPr>
              <p:spPr>
                <a:xfrm>
                  <a:off x="7122347" y="0"/>
                  <a:ext cx="2225377" cy="443552"/>
                </a:xfrm>
                <a:prstGeom prst="chevron">
                  <a:avLst/>
                </a:prstGeom>
                <a:solidFill>
                  <a:srgbClr val="0070C0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39" name="Arrow: Chevron 12">
                  <a:extLst>
                    <a:ext uri="{FF2B5EF4-FFF2-40B4-BE49-F238E27FC236}">
                      <a16:creationId xmlns:a16="http://schemas.microsoft.com/office/drawing/2014/main" id="{CD28CD7B-B65D-4B89-9239-A03B6808ABCD}"/>
                    </a:ext>
                  </a:extLst>
                </p:cNvPr>
                <p:cNvSpPr txBox="1"/>
                <p:nvPr/>
              </p:nvSpPr>
              <p:spPr>
                <a:xfrm>
                  <a:off x="7344123" y="0"/>
                  <a:ext cx="1781825" cy="44355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80010" tIns="53340" rIns="26670" bIns="53340" numCol="1" spcCol="1270" anchor="ctr" anchorCtr="0">
                  <a:noAutofit/>
                </a:bodyPr>
                <a:lstStyle/>
                <a:p>
                  <a:pPr marL="0" lvl="0" indent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zh-TW" altLang="en-US" sz="2000" b="1" i="0" u="none" strike="noStrike" kern="1200" cap="none" dirty="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</a:rPr>
                    <a:t>推己及人</a:t>
                  </a:r>
                  <a:endParaRPr lang="en-SG" altLang="zh-TW" sz="2000" b="1" i="0" u="none" strike="noStrike" kern="1200" cap="none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</a:endParaRPr>
                </a:p>
              </p:txBody>
            </p:sp>
          </p:grp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AF8D53D-FCFD-40E5-8AD1-856D508FCFC9}"/>
                </a:ext>
              </a:extLst>
            </p:cNvPr>
            <p:cNvSpPr txBox="1"/>
            <p:nvPr/>
          </p:nvSpPr>
          <p:spPr>
            <a:xfrm>
              <a:off x="890375" y="850542"/>
              <a:ext cx="7363549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>
                  <a:solidFill>
                    <a:srgbClr val="FFC000"/>
                  </a:solidFill>
                </a:rPr>
                <a:t>【</a:t>
              </a:r>
              <a:r>
                <a:rPr lang="zh-TW" altLang="en-US" sz="2800" b="1" dirty="0">
                  <a:solidFill>
                    <a:srgbClr val="FFC000"/>
                  </a:solidFill>
                </a:rPr>
                <a:t>讨论</a:t>
              </a:r>
              <a:r>
                <a:rPr lang="en-US" altLang="zh-TW" sz="2800" b="1" dirty="0">
                  <a:solidFill>
                    <a:srgbClr val="FFC000"/>
                  </a:solidFill>
                </a:rPr>
                <a:t>】</a:t>
              </a:r>
            </a:p>
            <a:p>
              <a:endParaRPr lang="en-GB" altLang="zh-CN" sz="2800" b="1" dirty="0">
                <a:solidFill>
                  <a:schemeClr val="bg1"/>
                </a:solidFill>
              </a:endParaRPr>
            </a:p>
            <a:p>
              <a:r>
                <a:rPr lang="zh-CN" altLang="en-US" sz="2800" b="1" dirty="0">
                  <a:solidFill>
                    <a:schemeClr val="bg1"/>
                  </a:solidFill>
                </a:rPr>
                <a:t>为何「利未记」作者只遣责“ 男男性行为”，对“女女性行为 ”卻只字未提 </a:t>
              </a:r>
              <a:r>
                <a:rPr lang="en-US" altLang="zh-CN" sz="2800" b="1" dirty="0">
                  <a:solidFill>
                    <a:schemeClr val="bg1"/>
                  </a:solidFill>
                </a:rPr>
                <a:t>? </a:t>
              </a:r>
              <a:endParaRPr lang="en-SG" sz="2800" b="1" dirty="0">
                <a:solidFill>
                  <a:schemeClr val="bg1"/>
                </a:solidFill>
              </a:endParaRPr>
            </a:p>
            <a:p>
              <a:endParaRPr lang="en-SG" sz="2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4073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8B8E1C3-2F0D-4D86-92FD-6AA0B6E7E6F9}"/>
              </a:ext>
            </a:extLst>
          </p:cNvPr>
          <p:cNvGrpSpPr/>
          <p:nvPr/>
        </p:nvGrpSpPr>
        <p:grpSpPr>
          <a:xfrm>
            <a:off x="-101143" y="850542"/>
            <a:ext cx="9346583" cy="6007458"/>
            <a:chOff x="-101143" y="850542"/>
            <a:chExt cx="9346583" cy="600745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B5A18D2-C248-4389-9137-BEE39AE0CF46}"/>
                </a:ext>
              </a:extLst>
            </p:cNvPr>
            <p:cNvGrpSpPr/>
            <p:nvPr/>
          </p:nvGrpSpPr>
          <p:grpSpPr>
            <a:xfrm>
              <a:off x="-101143" y="6414448"/>
              <a:ext cx="9346583" cy="443552"/>
              <a:chOff x="-101291" y="3207224"/>
              <a:chExt cx="9346583" cy="443552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73A9F0D7-53ED-4F26-AA40-E81E2F8B4129}"/>
                  </a:ext>
                </a:extLst>
              </p:cNvPr>
              <p:cNvGrpSpPr/>
              <p:nvPr/>
            </p:nvGrpSpPr>
            <p:grpSpPr>
              <a:xfrm>
                <a:off x="-101291" y="3207224"/>
                <a:ext cx="2225377" cy="443552"/>
                <a:chOff x="1141" y="0"/>
                <a:chExt cx="2225377" cy="443552"/>
              </a:xfrm>
            </p:grpSpPr>
            <p:sp>
              <p:nvSpPr>
                <p:cNvPr id="25" name="Arrow: Pentagon 24">
                  <a:extLst>
                    <a:ext uri="{FF2B5EF4-FFF2-40B4-BE49-F238E27FC236}">
                      <a16:creationId xmlns:a16="http://schemas.microsoft.com/office/drawing/2014/main" id="{3D3B87FF-7A2E-4A00-AFD1-A90AD3006F0B}"/>
                    </a:ext>
                  </a:extLst>
                </p:cNvPr>
                <p:cNvSpPr/>
                <p:nvPr/>
              </p:nvSpPr>
              <p:spPr>
                <a:xfrm>
                  <a:off x="1141" y="0"/>
                  <a:ext cx="2225377" cy="443552"/>
                </a:xfrm>
                <a:prstGeom prst="homePlate">
                  <a:avLst/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6" name="Arrow: Pentagon 4">
                  <a:extLst>
                    <a:ext uri="{FF2B5EF4-FFF2-40B4-BE49-F238E27FC236}">
                      <a16:creationId xmlns:a16="http://schemas.microsoft.com/office/drawing/2014/main" id="{16318AC2-3F72-4FF4-8458-E51370C68C16}"/>
                    </a:ext>
                  </a:extLst>
                </p:cNvPr>
                <p:cNvSpPr txBox="1"/>
                <p:nvPr/>
              </p:nvSpPr>
              <p:spPr>
                <a:xfrm>
                  <a:off x="1141" y="0"/>
                  <a:ext cx="2114489" cy="443552"/>
                </a:xfrm>
                <a:prstGeom prst="rect">
                  <a:avLst/>
                </a:prstGeom>
                <a:solidFill>
                  <a:srgbClr val="0070C0"/>
                </a:solidFill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06680" tIns="53340" rIns="26670" bIns="53340" numCol="1" spcCol="1270" anchor="ctr" anchorCtr="0">
                  <a:noAutofit/>
                </a:bodyPr>
                <a:lstStyle/>
                <a:p>
                  <a:pPr marL="0" lvl="0" indent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zh-TW" altLang="en-US" sz="2000" b="1" i="0" u="none" strike="noStrike" kern="1200" cap="none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不可論斷</a:t>
                  </a:r>
                  <a:endParaRPr lang="en-US" sz="2000" b="1" i="0" u="none" strike="noStrike" kern="1200" cap="none" dirty="0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5080D46-C816-4967-908A-6A45646F41BC}"/>
                  </a:ext>
                </a:extLst>
              </p:cNvPr>
              <p:cNvGrpSpPr/>
              <p:nvPr/>
            </p:nvGrpSpPr>
            <p:grpSpPr>
              <a:xfrm>
                <a:off x="1679010" y="3207224"/>
                <a:ext cx="2225377" cy="443552"/>
                <a:chOff x="1781442" y="0"/>
                <a:chExt cx="2225377" cy="443552"/>
              </a:xfrm>
            </p:grpSpPr>
            <p:sp>
              <p:nvSpPr>
                <p:cNvPr id="23" name="Arrow: Chevron 22">
                  <a:extLst>
                    <a:ext uri="{FF2B5EF4-FFF2-40B4-BE49-F238E27FC236}">
                      <a16:creationId xmlns:a16="http://schemas.microsoft.com/office/drawing/2014/main" id="{19408EFC-A4B8-450D-9DFC-E0BAB0E390AE}"/>
                    </a:ext>
                  </a:extLst>
                </p:cNvPr>
                <p:cNvSpPr/>
                <p:nvPr/>
              </p:nvSpPr>
              <p:spPr>
                <a:xfrm>
                  <a:off x="1781442" y="0"/>
                  <a:ext cx="2225377" cy="443552"/>
                </a:xfrm>
                <a:prstGeom prst="chevron">
                  <a:avLst/>
                </a:prstGeom>
                <a:solidFill>
                  <a:srgbClr val="0070C0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4" name="Arrow: Chevron 6">
                  <a:extLst>
                    <a:ext uri="{FF2B5EF4-FFF2-40B4-BE49-F238E27FC236}">
                      <a16:creationId xmlns:a16="http://schemas.microsoft.com/office/drawing/2014/main" id="{92FDC111-1D5A-4EB8-85A0-6D53C6E365A7}"/>
                    </a:ext>
                  </a:extLst>
                </p:cNvPr>
                <p:cNvSpPr txBox="1"/>
                <p:nvPr/>
              </p:nvSpPr>
              <p:spPr>
                <a:xfrm>
                  <a:off x="2003218" y="0"/>
                  <a:ext cx="1781825" cy="44355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80010" tIns="53340" rIns="26670" bIns="53340" numCol="1" spcCol="1270" anchor="ctr" anchorCtr="0">
                  <a:noAutofit/>
                </a:bodyPr>
                <a:lstStyle/>
                <a:p>
                  <a:pPr marL="0" lvl="0" indent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zh-TW" altLang="en-US" sz="2000" b="1" i="0" u="none" strike="noStrike" kern="1200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</a:rPr>
                    <a:t>沒有資格</a:t>
                  </a:r>
                  <a:endParaRPr lang="en-US" sz="2000" b="1" i="0" u="none" strike="noStrike" kern="1200" cap="none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B520999-AB81-4C92-AFC0-5F1BA63F1EEB}"/>
                  </a:ext>
                </a:extLst>
              </p:cNvPr>
              <p:cNvGrpSpPr/>
              <p:nvPr/>
            </p:nvGrpSpPr>
            <p:grpSpPr>
              <a:xfrm>
                <a:off x="3459312" y="3207224"/>
                <a:ext cx="2225377" cy="443552"/>
                <a:chOff x="3561744" y="0"/>
                <a:chExt cx="2225377" cy="443552"/>
              </a:xfrm>
            </p:grpSpPr>
            <p:sp>
              <p:nvSpPr>
                <p:cNvPr id="21" name="Arrow: Chevron 20">
                  <a:extLst>
                    <a:ext uri="{FF2B5EF4-FFF2-40B4-BE49-F238E27FC236}">
                      <a16:creationId xmlns:a16="http://schemas.microsoft.com/office/drawing/2014/main" id="{23C92E56-D533-4622-AEFC-8BFDB25D84D9}"/>
                    </a:ext>
                  </a:extLst>
                </p:cNvPr>
                <p:cNvSpPr/>
                <p:nvPr/>
              </p:nvSpPr>
              <p:spPr>
                <a:xfrm>
                  <a:off x="3561744" y="0"/>
                  <a:ext cx="2225377" cy="443552"/>
                </a:xfrm>
                <a:prstGeom prst="chevron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2" name="Arrow: Chevron 8">
                  <a:extLst>
                    <a:ext uri="{FF2B5EF4-FFF2-40B4-BE49-F238E27FC236}">
                      <a16:creationId xmlns:a16="http://schemas.microsoft.com/office/drawing/2014/main" id="{D65EBF0D-971E-40CA-8B54-F737C4250150}"/>
                    </a:ext>
                  </a:extLst>
                </p:cNvPr>
                <p:cNvSpPr txBox="1"/>
                <p:nvPr/>
              </p:nvSpPr>
              <p:spPr>
                <a:xfrm>
                  <a:off x="3783520" y="0"/>
                  <a:ext cx="1781825" cy="44355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80010" tIns="53340" rIns="26670" bIns="53340" numCol="1" spcCol="1270" anchor="ctr" anchorCtr="0">
                  <a:noAutofit/>
                </a:bodyPr>
                <a:lstStyle/>
                <a:p>
                  <a:pPr marL="0" lvl="0" indent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zh-TW" altLang="en-US" sz="2000" b="1" i="0" u="none" strike="noStrike" kern="1200" cap="none" dirty="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</a:rPr>
                    <a:t>分辨好歹</a:t>
                  </a:r>
                  <a:endParaRPr lang="en-SG" altLang="zh-TW" sz="2000" b="1" i="0" u="none" strike="noStrike" kern="1200" cap="none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</a:endParaRP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8A22D96-84BF-40E1-85E7-C582923D7246}"/>
                  </a:ext>
                </a:extLst>
              </p:cNvPr>
              <p:cNvGrpSpPr/>
              <p:nvPr/>
            </p:nvGrpSpPr>
            <p:grpSpPr>
              <a:xfrm>
                <a:off x="5239614" y="3207224"/>
                <a:ext cx="2225377" cy="443552"/>
                <a:chOff x="5342046" y="0"/>
                <a:chExt cx="2225377" cy="443552"/>
              </a:xfrm>
            </p:grpSpPr>
            <p:sp>
              <p:nvSpPr>
                <p:cNvPr id="19" name="Arrow: Chevron 18">
                  <a:extLst>
                    <a:ext uri="{FF2B5EF4-FFF2-40B4-BE49-F238E27FC236}">
                      <a16:creationId xmlns:a16="http://schemas.microsoft.com/office/drawing/2014/main" id="{AF8F7985-D695-4EE5-821C-2D86C974A524}"/>
                    </a:ext>
                  </a:extLst>
                </p:cNvPr>
                <p:cNvSpPr/>
                <p:nvPr/>
              </p:nvSpPr>
              <p:spPr>
                <a:xfrm>
                  <a:off x="5342046" y="0"/>
                  <a:ext cx="2225377" cy="443552"/>
                </a:xfrm>
                <a:prstGeom prst="chevron">
                  <a:avLst/>
                </a:prstGeom>
                <a:solidFill>
                  <a:srgbClr val="0070C0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0" name="Arrow: Chevron 10">
                  <a:extLst>
                    <a:ext uri="{FF2B5EF4-FFF2-40B4-BE49-F238E27FC236}">
                      <a16:creationId xmlns:a16="http://schemas.microsoft.com/office/drawing/2014/main" id="{40EF4912-9048-4CCA-9D07-287C0FCC35A8}"/>
                    </a:ext>
                  </a:extLst>
                </p:cNvPr>
                <p:cNvSpPr txBox="1"/>
                <p:nvPr/>
              </p:nvSpPr>
              <p:spPr>
                <a:xfrm>
                  <a:off x="5563822" y="0"/>
                  <a:ext cx="1781825" cy="44355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80010" tIns="53340" rIns="26670" bIns="53340" numCol="1" spcCol="1270" anchor="ctr" anchorCtr="0">
                  <a:noAutofit/>
                </a:bodyPr>
                <a:lstStyle/>
                <a:p>
                  <a:pPr marL="0" lvl="0" indent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zh-TW" altLang="en-US" sz="2000" b="1" i="0" u="none" strike="noStrike" kern="1200" cap="none" dirty="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</a:rPr>
                    <a:t>分辨之道</a:t>
                  </a:r>
                  <a:endParaRPr lang="en-SG" altLang="zh-TW" sz="2000" b="1" i="0" u="none" strike="noStrike" kern="1200" cap="none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</a:endParaRPr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94D6DF77-4E88-45E6-8405-826FC39380B1}"/>
                  </a:ext>
                </a:extLst>
              </p:cNvPr>
              <p:cNvGrpSpPr/>
              <p:nvPr/>
            </p:nvGrpSpPr>
            <p:grpSpPr>
              <a:xfrm>
                <a:off x="7019915" y="3207224"/>
                <a:ext cx="2225377" cy="443552"/>
                <a:chOff x="7122347" y="0"/>
                <a:chExt cx="2225377" cy="443552"/>
              </a:xfrm>
            </p:grpSpPr>
            <p:sp>
              <p:nvSpPr>
                <p:cNvPr id="17" name="Arrow: Chevron 16">
                  <a:extLst>
                    <a:ext uri="{FF2B5EF4-FFF2-40B4-BE49-F238E27FC236}">
                      <a16:creationId xmlns:a16="http://schemas.microsoft.com/office/drawing/2014/main" id="{CFD52B0A-9EC5-4DCF-9953-5C01EEF1D91B}"/>
                    </a:ext>
                  </a:extLst>
                </p:cNvPr>
                <p:cNvSpPr/>
                <p:nvPr/>
              </p:nvSpPr>
              <p:spPr>
                <a:xfrm>
                  <a:off x="7122347" y="0"/>
                  <a:ext cx="2225377" cy="443552"/>
                </a:xfrm>
                <a:prstGeom prst="chevron">
                  <a:avLst/>
                </a:prstGeom>
                <a:solidFill>
                  <a:srgbClr val="0070C0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8" name="Arrow: Chevron 12">
                  <a:extLst>
                    <a:ext uri="{FF2B5EF4-FFF2-40B4-BE49-F238E27FC236}">
                      <a16:creationId xmlns:a16="http://schemas.microsoft.com/office/drawing/2014/main" id="{E4A073D3-F181-4798-B98E-8F83227DBF8A}"/>
                    </a:ext>
                  </a:extLst>
                </p:cNvPr>
                <p:cNvSpPr txBox="1"/>
                <p:nvPr/>
              </p:nvSpPr>
              <p:spPr>
                <a:xfrm>
                  <a:off x="7344123" y="0"/>
                  <a:ext cx="1781825" cy="44355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80010" tIns="53340" rIns="26670" bIns="53340" numCol="1" spcCol="1270" anchor="ctr" anchorCtr="0">
                  <a:noAutofit/>
                </a:bodyPr>
                <a:lstStyle/>
                <a:p>
                  <a:pPr marL="0" lvl="0" indent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zh-TW" altLang="en-US" sz="2000" b="1" i="0" u="none" strike="noStrike" kern="1200" cap="none" dirty="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</a:rPr>
                    <a:t>推己及人</a:t>
                  </a:r>
                  <a:endParaRPr lang="en-SG" altLang="zh-TW" sz="2000" b="1" i="0" u="none" strike="noStrike" kern="1200" cap="none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</a:endParaRPr>
                </a:p>
              </p:txBody>
            </p:sp>
          </p:grp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CC290F-A84C-4E04-89B2-9EAEA39CC9DE}"/>
                </a:ext>
              </a:extLst>
            </p:cNvPr>
            <p:cNvSpPr txBox="1"/>
            <p:nvPr/>
          </p:nvSpPr>
          <p:spPr>
            <a:xfrm>
              <a:off x="890375" y="850542"/>
              <a:ext cx="7363549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>
                  <a:solidFill>
                    <a:srgbClr val="FFC000"/>
                  </a:solidFill>
                </a:rPr>
                <a:t>【</a:t>
              </a:r>
              <a:r>
                <a:rPr lang="zh-TW" altLang="en-US" sz="2800" b="1" dirty="0">
                  <a:solidFill>
                    <a:srgbClr val="FFC000"/>
                  </a:solidFill>
                </a:rPr>
                <a:t>关键问题</a:t>
              </a:r>
              <a:r>
                <a:rPr lang="en-US" altLang="zh-TW" sz="2800" b="1" dirty="0">
                  <a:solidFill>
                    <a:srgbClr val="FFC000"/>
                  </a:solidFill>
                </a:rPr>
                <a:t>】</a:t>
              </a:r>
            </a:p>
            <a:p>
              <a:endParaRPr lang="en-GB" altLang="zh-CN" sz="2800" b="1" dirty="0">
                <a:solidFill>
                  <a:schemeClr val="bg1"/>
                </a:solidFill>
              </a:endParaRPr>
            </a:p>
            <a:p>
              <a:pPr marL="457200" indent="-45720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zh-CN" altLang="en-US" sz="2800" b="1" dirty="0">
                  <a:solidFill>
                    <a:schemeClr val="bg1"/>
                  </a:solidFill>
                </a:rPr>
                <a:t>女人是被插入者，而男人是进行插入的人；若男人扮演女人的角色，在肛交时被另一男人插入，会扰乱了秩序。 </a:t>
              </a:r>
              <a:endParaRPr lang="en-GB" altLang="zh-CN" sz="2800" b="1" dirty="0">
                <a:solidFill>
                  <a:schemeClr val="bg1"/>
                </a:solidFill>
              </a:endParaRPr>
            </a:p>
            <a:p>
              <a:pPr marL="457200" indent="-45720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endParaRPr lang="en-US" altLang="zh-CN" sz="2800" b="1" dirty="0">
                <a:solidFill>
                  <a:schemeClr val="bg1"/>
                </a:solidFill>
              </a:endParaRPr>
            </a:p>
            <a:p>
              <a:pPr marL="457200" indent="-45720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zh-CN" altLang="en-US" sz="2800" b="1" dirty="0">
                  <a:solidFill>
                    <a:schemeClr val="bg1"/>
                  </a:solidFill>
                </a:rPr>
                <a:t>「利未记」只论及男男性行为，完全不提女女性行为；只因阳具插入肛门，模糊了事物的界綫，混乱了秩序</a:t>
              </a:r>
              <a:endParaRPr lang="en-SG" sz="2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6921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-15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224240-C6E7-4DF4-B970-3B58ED64628D}"/>
              </a:ext>
            </a:extLst>
          </p:cNvPr>
          <p:cNvGrpSpPr/>
          <p:nvPr/>
        </p:nvGrpSpPr>
        <p:grpSpPr>
          <a:xfrm>
            <a:off x="-101143" y="850542"/>
            <a:ext cx="9346583" cy="6007458"/>
            <a:chOff x="-101143" y="850542"/>
            <a:chExt cx="9346583" cy="600745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5729CF2-947F-47CC-AB0B-39B7E73469BD}"/>
                </a:ext>
              </a:extLst>
            </p:cNvPr>
            <p:cNvGrpSpPr/>
            <p:nvPr/>
          </p:nvGrpSpPr>
          <p:grpSpPr>
            <a:xfrm>
              <a:off x="-101143" y="6414448"/>
              <a:ext cx="9346583" cy="443552"/>
              <a:chOff x="-101291" y="3207224"/>
              <a:chExt cx="9346583" cy="443552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087BDECC-4EA8-4DFB-97CE-48965E15CA2C}"/>
                  </a:ext>
                </a:extLst>
              </p:cNvPr>
              <p:cNvGrpSpPr/>
              <p:nvPr/>
            </p:nvGrpSpPr>
            <p:grpSpPr>
              <a:xfrm>
                <a:off x="-101291" y="3207224"/>
                <a:ext cx="2225377" cy="443552"/>
                <a:chOff x="1141" y="0"/>
                <a:chExt cx="2225377" cy="443552"/>
              </a:xfrm>
            </p:grpSpPr>
            <p:sp>
              <p:nvSpPr>
                <p:cNvPr id="40" name="Arrow: Pentagon 39">
                  <a:extLst>
                    <a:ext uri="{FF2B5EF4-FFF2-40B4-BE49-F238E27FC236}">
                      <a16:creationId xmlns:a16="http://schemas.microsoft.com/office/drawing/2014/main" id="{8CCDC679-A14F-40C2-8487-5FECB54808A6}"/>
                    </a:ext>
                  </a:extLst>
                </p:cNvPr>
                <p:cNvSpPr/>
                <p:nvPr/>
              </p:nvSpPr>
              <p:spPr>
                <a:xfrm>
                  <a:off x="1141" y="0"/>
                  <a:ext cx="2225377" cy="443552"/>
                </a:xfrm>
                <a:prstGeom prst="homePlate">
                  <a:avLst/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1" name="Arrow: Pentagon 4">
                  <a:extLst>
                    <a:ext uri="{FF2B5EF4-FFF2-40B4-BE49-F238E27FC236}">
                      <a16:creationId xmlns:a16="http://schemas.microsoft.com/office/drawing/2014/main" id="{E6B6F3EF-90CE-450C-BA7D-9CF06AE1618B}"/>
                    </a:ext>
                  </a:extLst>
                </p:cNvPr>
                <p:cNvSpPr txBox="1"/>
                <p:nvPr/>
              </p:nvSpPr>
              <p:spPr>
                <a:xfrm>
                  <a:off x="1141" y="0"/>
                  <a:ext cx="2114489" cy="443552"/>
                </a:xfrm>
                <a:prstGeom prst="rect">
                  <a:avLst/>
                </a:prstGeom>
                <a:solidFill>
                  <a:srgbClr val="0070C0"/>
                </a:solidFill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06680" tIns="53340" rIns="26670" bIns="53340" numCol="1" spcCol="1270" anchor="ctr" anchorCtr="0">
                  <a:noAutofit/>
                </a:bodyPr>
                <a:lstStyle/>
                <a:p>
                  <a:pPr marL="0" lvl="0" indent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zh-TW" altLang="en-US" sz="2000" b="1" i="0" u="none" strike="noStrike" kern="1200" cap="none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不可論斷</a:t>
                  </a:r>
                  <a:endParaRPr lang="en-US" sz="2000" b="1" i="0" u="none" strike="noStrike" kern="1200" cap="none" dirty="0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A72A53D7-F3BA-41F6-B64F-6020B0F35057}"/>
                  </a:ext>
                </a:extLst>
              </p:cNvPr>
              <p:cNvGrpSpPr/>
              <p:nvPr/>
            </p:nvGrpSpPr>
            <p:grpSpPr>
              <a:xfrm>
                <a:off x="1679010" y="3207224"/>
                <a:ext cx="2225377" cy="443552"/>
                <a:chOff x="1781442" y="0"/>
                <a:chExt cx="2225377" cy="443552"/>
              </a:xfrm>
            </p:grpSpPr>
            <p:sp>
              <p:nvSpPr>
                <p:cNvPr id="38" name="Arrow: Chevron 37">
                  <a:extLst>
                    <a:ext uri="{FF2B5EF4-FFF2-40B4-BE49-F238E27FC236}">
                      <a16:creationId xmlns:a16="http://schemas.microsoft.com/office/drawing/2014/main" id="{6115A6E1-B977-4752-8BD6-0634478D01AE}"/>
                    </a:ext>
                  </a:extLst>
                </p:cNvPr>
                <p:cNvSpPr/>
                <p:nvPr/>
              </p:nvSpPr>
              <p:spPr>
                <a:xfrm>
                  <a:off x="1781442" y="0"/>
                  <a:ext cx="2225377" cy="443552"/>
                </a:xfrm>
                <a:prstGeom prst="chevron">
                  <a:avLst/>
                </a:prstGeom>
                <a:solidFill>
                  <a:srgbClr val="0070C0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39" name="Arrow: Chevron 6">
                  <a:extLst>
                    <a:ext uri="{FF2B5EF4-FFF2-40B4-BE49-F238E27FC236}">
                      <a16:creationId xmlns:a16="http://schemas.microsoft.com/office/drawing/2014/main" id="{F8A1D380-8A24-4890-8E5C-1A464FDAE68C}"/>
                    </a:ext>
                  </a:extLst>
                </p:cNvPr>
                <p:cNvSpPr txBox="1"/>
                <p:nvPr/>
              </p:nvSpPr>
              <p:spPr>
                <a:xfrm>
                  <a:off x="2003218" y="0"/>
                  <a:ext cx="1781825" cy="44355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80010" tIns="53340" rIns="26670" bIns="53340" numCol="1" spcCol="1270" anchor="ctr" anchorCtr="0">
                  <a:noAutofit/>
                </a:bodyPr>
                <a:lstStyle/>
                <a:p>
                  <a:pPr marL="0" lvl="0" indent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zh-TW" altLang="en-US" sz="2000" b="1" i="0" u="none" strike="noStrike" kern="1200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</a:rPr>
                    <a:t>沒有資格</a:t>
                  </a:r>
                  <a:endParaRPr lang="en-US" sz="2000" b="1" i="0" u="none" strike="noStrike" kern="1200" cap="none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</a:endParaRPr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6D750384-F839-41D7-A10E-C293871E2055}"/>
                  </a:ext>
                </a:extLst>
              </p:cNvPr>
              <p:cNvGrpSpPr/>
              <p:nvPr/>
            </p:nvGrpSpPr>
            <p:grpSpPr>
              <a:xfrm>
                <a:off x="3459312" y="3207224"/>
                <a:ext cx="2225377" cy="443552"/>
                <a:chOff x="3561744" y="0"/>
                <a:chExt cx="2225377" cy="443552"/>
              </a:xfrm>
            </p:grpSpPr>
            <p:sp>
              <p:nvSpPr>
                <p:cNvPr id="36" name="Arrow: Chevron 35">
                  <a:extLst>
                    <a:ext uri="{FF2B5EF4-FFF2-40B4-BE49-F238E27FC236}">
                      <a16:creationId xmlns:a16="http://schemas.microsoft.com/office/drawing/2014/main" id="{670C7A05-60C9-4EA2-9089-A6741ED81BBE}"/>
                    </a:ext>
                  </a:extLst>
                </p:cNvPr>
                <p:cNvSpPr/>
                <p:nvPr/>
              </p:nvSpPr>
              <p:spPr>
                <a:xfrm>
                  <a:off x="3561744" y="0"/>
                  <a:ext cx="2225377" cy="443552"/>
                </a:xfrm>
                <a:prstGeom prst="chevron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37" name="Arrow: Chevron 8">
                  <a:extLst>
                    <a:ext uri="{FF2B5EF4-FFF2-40B4-BE49-F238E27FC236}">
                      <a16:creationId xmlns:a16="http://schemas.microsoft.com/office/drawing/2014/main" id="{761ABA67-720C-4ABA-B973-AC9397B7EA1C}"/>
                    </a:ext>
                  </a:extLst>
                </p:cNvPr>
                <p:cNvSpPr txBox="1"/>
                <p:nvPr/>
              </p:nvSpPr>
              <p:spPr>
                <a:xfrm>
                  <a:off x="3783520" y="0"/>
                  <a:ext cx="1781825" cy="44355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80010" tIns="53340" rIns="26670" bIns="53340" numCol="1" spcCol="1270" anchor="ctr" anchorCtr="0">
                  <a:noAutofit/>
                </a:bodyPr>
                <a:lstStyle/>
                <a:p>
                  <a:pPr marL="0" lvl="0" indent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zh-TW" altLang="en-US" sz="2000" b="1" i="0" u="none" strike="noStrike" kern="1200" cap="none" dirty="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</a:rPr>
                    <a:t>分辨好歹</a:t>
                  </a:r>
                  <a:endParaRPr lang="en-SG" altLang="zh-TW" sz="2000" b="1" i="0" u="none" strike="noStrike" kern="1200" cap="none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</a:endParaRP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D63E8DBA-11E7-4E6E-90EC-977C0FF49A77}"/>
                  </a:ext>
                </a:extLst>
              </p:cNvPr>
              <p:cNvGrpSpPr/>
              <p:nvPr/>
            </p:nvGrpSpPr>
            <p:grpSpPr>
              <a:xfrm>
                <a:off x="5239614" y="3207224"/>
                <a:ext cx="2225377" cy="443552"/>
                <a:chOff x="5342046" y="0"/>
                <a:chExt cx="2225377" cy="443552"/>
              </a:xfrm>
            </p:grpSpPr>
            <p:sp>
              <p:nvSpPr>
                <p:cNvPr id="34" name="Arrow: Chevron 33">
                  <a:extLst>
                    <a:ext uri="{FF2B5EF4-FFF2-40B4-BE49-F238E27FC236}">
                      <a16:creationId xmlns:a16="http://schemas.microsoft.com/office/drawing/2014/main" id="{42B72DEB-1B2F-47D1-986B-FD613873F87D}"/>
                    </a:ext>
                  </a:extLst>
                </p:cNvPr>
                <p:cNvSpPr/>
                <p:nvPr/>
              </p:nvSpPr>
              <p:spPr>
                <a:xfrm>
                  <a:off x="5342046" y="0"/>
                  <a:ext cx="2225377" cy="443552"/>
                </a:xfrm>
                <a:prstGeom prst="chevron">
                  <a:avLst/>
                </a:prstGeom>
                <a:solidFill>
                  <a:srgbClr val="0070C0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35" name="Arrow: Chevron 10">
                  <a:extLst>
                    <a:ext uri="{FF2B5EF4-FFF2-40B4-BE49-F238E27FC236}">
                      <a16:creationId xmlns:a16="http://schemas.microsoft.com/office/drawing/2014/main" id="{8E6223BA-7152-4432-A2BC-924594428ADE}"/>
                    </a:ext>
                  </a:extLst>
                </p:cNvPr>
                <p:cNvSpPr txBox="1"/>
                <p:nvPr/>
              </p:nvSpPr>
              <p:spPr>
                <a:xfrm>
                  <a:off x="5563822" y="0"/>
                  <a:ext cx="1781825" cy="44355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80010" tIns="53340" rIns="26670" bIns="53340" numCol="1" spcCol="1270" anchor="ctr" anchorCtr="0">
                  <a:noAutofit/>
                </a:bodyPr>
                <a:lstStyle/>
                <a:p>
                  <a:pPr marL="0" lvl="0" indent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zh-TW" altLang="en-US" sz="2000" b="1" i="0" u="none" strike="noStrike" kern="1200" cap="none" dirty="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</a:rPr>
                    <a:t>分辨之道</a:t>
                  </a:r>
                  <a:endParaRPr lang="en-SG" altLang="zh-TW" sz="2000" b="1" i="0" u="none" strike="noStrike" kern="1200" cap="none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</a:endParaRP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8AD64D0-5971-446B-B3A8-D0850EBEC67F}"/>
                  </a:ext>
                </a:extLst>
              </p:cNvPr>
              <p:cNvGrpSpPr/>
              <p:nvPr/>
            </p:nvGrpSpPr>
            <p:grpSpPr>
              <a:xfrm>
                <a:off x="7019915" y="3207224"/>
                <a:ext cx="2225377" cy="443552"/>
                <a:chOff x="7122347" y="0"/>
                <a:chExt cx="2225377" cy="443552"/>
              </a:xfrm>
            </p:grpSpPr>
            <p:sp>
              <p:nvSpPr>
                <p:cNvPr id="32" name="Arrow: Chevron 31">
                  <a:extLst>
                    <a:ext uri="{FF2B5EF4-FFF2-40B4-BE49-F238E27FC236}">
                      <a16:creationId xmlns:a16="http://schemas.microsoft.com/office/drawing/2014/main" id="{9017BD31-6D60-4FA2-B72B-4C5EC0F3BDE8}"/>
                    </a:ext>
                  </a:extLst>
                </p:cNvPr>
                <p:cNvSpPr/>
                <p:nvPr/>
              </p:nvSpPr>
              <p:spPr>
                <a:xfrm>
                  <a:off x="7122347" y="0"/>
                  <a:ext cx="2225377" cy="443552"/>
                </a:xfrm>
                <a:prstGeom prst="chevron">
                  <a:avLst/>
                </a:prstGeom>
                <a:solidFill>
                  <a:srgbClr val="0070C0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33" name="Arrow: Chevron 12">
                  <a:extLst>
                    <a:ext uri="{FF2B5EF4-FFF2-40B4-BE49-F238E27FC236}">
                      <a16:creationId xmlns:a16="http://schemas.microsoft.com/office/drawing/2014/main" id="{D764F486-D2CE-4764-B2EA-3782CD83D36A}"/>
                    </a:ext>
                  </a:extLst>
                </p:cNvPr>
                <p:cNvSpPr txBox="1"/>
                <p:nvPr/>
              </p:nvSpPr>
              <p:spPr>
                <a:xfrm>
                  <a:off x="7344123" y="0"/>
                  <a:ext cx="1781825" cy="44355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80010" tIns="53340" rIns="26670" bIns="53340" numCol="1" spcCol="1270" anchor="ctr" anchorCtr="0">
                  <a:noAutofit/>
                </a:bodyPr>
                <a:lstStyle/>
                <a:p>
                  <a:pPr marL="0" lvl="0" indent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zh-TW" altLang="en-US" sz="2000" b="1" i="0" u="none" strike="noStrike" kern="1200" cap="none" dirty="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</a:rPr>
                    <a:t>推己及人</a:t>
                  </a:r>
                  <a:endParaRPr lang="en-SG" altLang="zh-TW" sz="2000" b="1" i="0" u="none" strike="noStrike" kern="1200" cap="none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</a:endParaRPr>
                </a:p>
              </p:txBody>
            </p:sp>
          </p:grp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C01BE8C-1350-4D2D-AFD3-5C95ECBF7819}"/>
                </a:ext>
              </a:extLst>
            </p:cNvPr>
            <p:cNvSpPr txBox="1"/>
            <p:nvPr/>
          </p:nvSpPr>
          <p:spPr>
            <a:xfrm>
              <a:off x="890375" y="850542"/>
              <a:ext cx="7363549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>
                  <a:solidFill>
                    <a:srgbClr val="FFC000"/>
                  </a:solidFill>
                </a:rPr>
                <a:t>【</a:t>
              </a:r>
              <a:r>
                <a:rPr lang="zh-TW" altLang="en-US" sz="2800" b="1" dirty="0">
                  <a:solidFill>
                    <a:srgbClr val="FFC000"/>
                  </a:solidFill>
                </a:rPr>
                <a:t>关键问题</a:t>
              </a:r>
              <a:r>
                <a:rPr lang="en-US" altLang="zh-TW" sz="2800" b="1" dirty="0">
                  <a:solidFill>
                    <a:srgbClr val="FFC000"/>
                  </a:solidFill>
                </a:rPr>
                <a:t>】</a:t>
              </a:r>
            </a:p>
            <a:p>
              <a:endParaRPr lang="en-GB" altLang="zh-CN" sz="2800" b="1" dirty="0">
                <a:solidFill>
                  <a:schemeClr val="bg1"/>
                </a:solidFill>
              </a:endParaRPr>
            </a:p>
            <a:p>
              <a:pPr marL="457200" indent="-45720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zh-CN" altLang="en-US" sz="2800" b="1" dirty="0">
                  <a:solidFill>
                    <a:schemeClr val="bg1"/>
                  </a:solidFill>
                </a:rPr>
                <a:t>而女女性行为，则沒有“插入”的问题 ；</a:t>
              </a:r>
              <a:endParaRPr lang="en-GB" altLang="zh-CN" sz="2800" b="1" dirty="0">
                <a:solidFill>
                  <a:schemeClr val="bg1"/>
                </a:solidFill>
              </a:endParaRPr>
            </a:p>
            <a:p>
              <a:pPr marL="457200" indent="-45720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zh-CN" altLang="en-US" sz="2800" b="1" dirty="0">
                  <a:solidFill>
                    <a:schemeClr val="bg1"/>
                  </a:solidFill>
                </a:rPr>
                <a:t>喜肛交的异性恋者也沒被遣责； </a:t>
              </a:r>
              <a:endParaRPr lang="en-GB" altLang="zh-CN" sz="2800" b="1" dirty="0">
                <a:solidFill>
                  <a:schemeClr val="bg1"/>
                </a:solidFill>
              </a:endParaRPr>
            </a:p>
            <a:p>
              <a:pPr marL="457200" indent="-45720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zh-CN" altLang="en-US" sz="2800" b="1" dirty="0">
                  <a:solidFill>
                    <a:schemeClr val="bg1"/>
                  </a:solidFill>
                </a:rPr>
                <a:t>所以从肛门插入式的性行为，不是问题</a:t>
              </a:r>
              <a:endParaRPr lang="en-US" altLang="zh-CN" sz="2800" b="1" dirty="0">
                <a:solidFill>
                  <a:schemeClr val="bg1"/>
                </a:solidFill>
              </a:endParaRPr>
            </a:p>
            <a:p>
              <a:pPr marL="457200" indent="-45720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altLang="zh-CN" sz="2800" b="1" dirty="0">
                  <a:solidFill>
                    <a:schemeClr val="bg1"/>
                  </a:solidFill>
                </a:rPr>
                <a:t>“</a:t>
              </a:r>
              <a:r>
                <a:rPr lang="zh-CN" altLang="en-US" sz="2800" b="1" dirty="0">
                  <a:solidFill>
                    <a:schemeClr val="bg1"/>
                  </a:solidFill>
                </a:rPr>
                <a:t>把男人当女人”才是重点。 </a:t>
              </a:r>
              <a:endParaRPr lang="en-SG" sz="2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4456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-15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2CA122-9C27-4DCA-9636-87E01D205C77}"/>
              </a:ext>
            </a:extLst>
          </p:cNvPr>
          <p:cNvSpPr txBox="1"/>
          <p:nvPr/>
        </p:nvSpPr>
        <p:spPr>
          <a:xfrm>
            <a:off x="890375" y="850542"/>
            <a:ext cx="736354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FFC000"/>
                </a:solidFill>
              </a:rPr>
              <a:t>【</a:t>
            </a:r>
            <a:r>
              <a:rPr lang="zh-CN" altLang="en-US" sz="2800" b="1" dirty="0">
                <a:solidFill>
                  <a:srgbClr val="FFC000"/>
                </a:solidFill>
              </a:rPr>
              <a:t>利未记的宗旨</a:t>
            </a:r>
            <a:r>
              <a:rPr lang="en-US" altLang="zh-TW" sz="2800" b="1" dirty="0">
                <a:solidFill>
                  <a:srgbClr val="FFC000"/>
                </a:solidFill>
              </a:rPr>
              <a:t>】</a:t>
            </a:r>
          </a:p>
          <a:p>
            <a:endParaRPr lang="en-GB" altLang="zh-CN" sz="2800" b="1" dirty="0">
              <a:solidFill>
                <a:schemeClr val="bg1"/>
              </a:solidFill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</a:rPr>
              <a:t>以色列人在西奈山下建造会幕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</a:rPr>
              <a:t>神使用以色列人熟习的風俗教导以色列人订下敬祭礼仪、如何敬拜祂</a:t>
            </a:r>
          </a:p>
          <a:p>
            <a:endParaRPr lang="zh-CN" altLang="en-US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C497A82-F574-468C-8AAC-FFB3F4A808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8013995"/>
              </p:ext>
            </p:extLst>
          </p:nvPr>
        </p:nvGraphicFramePr>
        <p:xfrm>
          <a:off x="-102433" y="6414448"/>
          <a:ext cx="9348866" cy="443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150" y="0"/>
            <a:ext cx="9144000" cy="6866100"/>
          </a:xfrm>
          <a:prstGeom prst="rect">
            <a:avLst/>
          </a:prstGeom>
          <a:solidFill>
            <a:srgbClr val="000000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8E8611-B9E8-4D64-9DFD-22C378CFFA86}"/>
              </a:ext>
            </a:extLst>
          </p:cNvPr>
          <p:cNvSpPr txBox="1"/>
          <p:nvPr/>
        </p:nvSpPr>
        <p:spPr>
          <a:xfrm>
            <a:off x="890375" y="850542"/>
            <a:ext cx="736354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FFC000"/>
                </a:solidFill>
              </a:rPr>
              <a:t>【</a:t>
            </a:r>
            <a:r>
              <a:rPr lang="zh-CN" altLang="en-US" sz="2800" b="1" dirty="0">
                <a:solidFill>
                  <a:srgbClr val="FFC000"/>
                </a:solidFill>
              </a:rPr>
              <a:t>利未记的</a:t>
            </a:r>
            <a:r>
              <a:rPr lang="zh-TW" altLang="en-US" sz="2800" b="1" dirty="0">
                <a:solidFill>
                  <a:srgbClr val="FFC000"/>
                </a:solidFill>
              </a:rPr>
              <a:t>背景</a:t>
            </a:r>
            <a:r>
              <a:rPr lang="en-US" altLang="zh-TW" sz="2800" b="1" dirty="0">
                <a:solidFill>
                  <a:srgbClr val="FFC000"/>
                </a:solidFill>
              </a:rPr>
              <a:t>】</a:t>
            </a:r>
          </a:p>
          <a:p>
            <a:pPr>
              <a:buClr>
                <a:schemeClr val="bg1"/>
              </a:buClr>
            </a:pPr>
            <a:r>
              <a:rPr lang="zh-CN" altLang="en-US" sz="2800" b="1" dirty="0">
                <a:solidFill>
                  <a:schemeClr val="bg1"/>
                </a:solidFill>
              </a:rPr>
              <a:t>        </a:t>
            </a:r>
            <a:endParaRPr lang="en-GB" altLang="zh-CN" sz="2800" b="1" dirty="0">
              <a:solidFill>
                <a:schemeClr val="bg1"/>
              </a:solidFill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</a:rPr>
              <a:t>离棄在埃及沾染的诸般異教风俗。 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</a:rPr>
              <a:t>隔绝迦南地的邪神恶习。   </a:t>
            </a:r>
            <a:endParaRPr lang="en-GB" altLang="zh-CN" sz="2800" b="1" dirty="0">
              <a:solidFill>
                <a:schemeClr val="bg1"/>
              </a:solidFill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</a:rPr>
              <a:t>神要洁净以色列人，使他们</a:t>
            </a:r>
            <a:r>
              <a:rPr lang="en-US" altLang="zh-CN" sz="2800" b="1" dirty="0">
                <a:solidFill>
                  <a:schemeClr val="bg1"/>
                </a:solidFill>
              </a:rPr>
              <a:t>"</a:t>
            </a:r>
            <a:r>
              <a:rPr lang="zh-CN" altLang="en-US" sz="2800" b="1" dirty="0">
                <a:solidFill>
                  <a:schemeClr val="bg1"/>
                </a:solidFill>
              </a:rPr>
              <a:t>分別为圣</a:t>
            </a:r>
            <a:r>
              <a:rPr lang="en-US" altLang="zh-CN" sz="2800" b="1" dirty="0">
                <a:solidFill>
                  <a:schemeClr val="bg1"/>
                </a:solidFill>
              </a:rPr>
              <a:t>"</a:t>
            </a:r>
            <a:r>
              <a:rPr lang="zh-CN" altLang="en-US" sz="2800" b="1" dirty="0">
                <a:solidFill>
                  <a:schemeClr val="bg1"/>
                </a:solidFill>
              </a:rPr>
              <a:t>。             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endParaRPr lang="zh-CN" altLang="en-US" sz="2800" b="1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3F8DAF-819D-4CD7-B4D4-A1B4AD383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171866"/>
            <a:ext cx="4073335" cy="3037866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00404D4-6B93-4E46-B02E-0D62A8AA21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2299598"/>
              </p:ext>
            </p:extLst>
          </p:nvPr>
        </p:nvGraphicFramePr>
        <p:xfrm>
          <a:off x="-102433" y="6414448"/>
          <a:ext cx="9348866" cy="443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150" y="0"/>
            <a:ext cx="9144000" cy="68661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EDABD8-623F-4E02-90B0-40EDDB6DF751}"/>
              </a:ext>
            </a:extLst>
          </p:cNvPr>
          <p:cNvSpPr txBox="1"/>
          <p:nvPr/>
        </p:nvSpPr>
        <p:spPr>
          <a:xfrm>
            <a:off x="890375" y="850542"/>
            <a:ext cx="736354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FFC000"/>
                </a:solidFill>
              </a:rPr>
              <a:t>【</a:t>
            </a:r>
            <a:r>
              <a:rPr lang="zh-CN" altLang="en-US" sz="2800" b="1" dirty="0">
                <a:solidFill>
                  <a:srgbClr val="FFC000"/>
                </a:solidFill>
              </a:rPr>
              <a:t>利未记第二十章 </a:t>
            </a:r>
            <a:r>
              <a:rPr lang="en-US" altLang="zh-CN" sz="2800" b="1" dirty="0">
                <a:solidFill>
                  <a:srgbClr val="FFC000"/>
                </a:solidFill>
              </a:rPr>
              <a:t>13</a:t>
            </a:r>
            <a:r>
              <a:rPr lang="zh-CN" altLang="en-US" sz="2800" b="1" dirty="0">
                <a:solidFill>
                  <a:srgbClr val="FFC000"/>
                </a:solidFill>
              </a:rPr>
              <a:t>节</a:t>
            </a:r>
            <a:r>
              <a:rPr lang="en-US" altLang="zh-TW" sz="2800" b="1" dirty="0">
                <a:solidFill>
                  <a:srgbClr val="FFC000"/>
                </a:solidFill>
              </a:rPr>
              <a:t>】</a:t>
            </a:r>
          </a:p>
          <a:p>
            <a:r>
              <a:rPr lang="zh-CN" altLang="en-US" sz="2800" b="1" dirty="0">
                <a:solidFill>
                  <a:schemeClr val="bg1"/>
                </a:solidFill>
              </a:rPr>
              <a:t> </a:t>
            </a:r>
            <a:endParaRPr lang="en-GB" altLang="zh-CN" sz="2800" b="1" dirty="0">
              <a:solidFill>
                <a:schemeClr val="bg1"/>
              </a:solidFill>
            </a:endParaRPr>
          </a:p>
          <a:p>
            <a:r>
              <a:rPr lang="zh-CN" altLang="en-US" sz="2800" b="1" dirty="0">
                <a:solidFill>
                  <a:schemeClr val="bg1"/>
                </a:solidFill>
              </a:rPr>
              <a:t>人若与男人苟合像与女人一样，他们两 人行了</a:t>
            </a:r>
            <a:r>
              <a:rPr lang="zh-CN" altLang="en-US" sz="2800" b="1" dirty="0">
                <a:solidFill>
                  <a:srgbClr val="FFC000"/>
                </a:solidFill>
              </a:rPr>
              <a:t>可憎的事</a:t>
            </a:r>
            <a:r>
              <a:rPr lang="zh-CN" altLang="en-US" sz="2800" b="1" dirty="0">
                <a:solidFill>
                  <a:schemeClr val="bg1"/>
                </a:solidFill>
              </a:rPr>
              <a:t>，总要把他们致死，罪 归到他们身上。 </a:t>
            </a:r>
            <a:endParaRPr lang="en-GB" altLang="zh-CN" sz="2800" b="1" dirty="0">
              <a:solidFill>
                <a:schemeClr val="bg1"/>
              </a:solidFill>
            </a:endParaRPr>
          </a:p>
          <a:p>
            <a:endParaRPr lang="en-GB" altLang="zh-CN" sz="2800" b="1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05E89B-E9FC-4810-A101-9F9F053C3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7728" y="2822914"/>
            <a:ext cx="4391309" cy="3263988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0D58A04-C5D1-49EA-8850-6EC76AB668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0902998"/>
              </p:ext>
            </p:extLst>
          </p:nvPr>
        </p:nvGraphicFramePr>
        <p:xfrm>
          <a:off x="-102433" y="6414448"/>
          <a:ext cx="9348866" cy="443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/>
        </p:nvSpPr>
        <p:spPr>
          <a:xfrm>
            <a:off x="150" y="0"/>
            <a:ext cx="9144000" cy="68661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617996-3BC9-4E6C-9AE1-F063929FCD0E}"/>
              </a:ext>
            </a:extLst>
          </p:cNvPr>
          <p:cNvSpPr txBox="1"/>
          <p:nvPr/>
        </p:nvSpPr>
        <p:spPr>
          <a:xfrm>
            <a:off x="890376" y="850542"/>
            <a:ext cx="727780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FFC000"/>
                </a:solidFill>
              </a:rPr>
              <a:t>【</a:t>
            </a:r>
            <a:r>
              <a:rPr lang="zh-CN" altLang="en-US" sz="2800" b="1" dirty="0">
                <a:solidFill>
                  <a:srgbClr val="FFC000"/>
                </a:solidFill>
              </a:rPr>
              <a:t>利未记</a:t>
            </a:r>
            <a:r>
              <a:rPr lang="en-US" altLang="zh-CN" sz="2800" b="1" dirty="0">
                <a:solidFill>
                  <a:srgbClr val="FFC000"/>
                </a:solidFill>
              </a:rPr>
              <a:t>20</a:t>
            </a:r>
            <a:r>
              <a:rPr lang="en-GB" altLang="zh-CN" sz="2800" b="1" dirty="0">
                <a:solidFill>
                  <a:srgbClr val="FFC000"/>
                </a:solidFill>
              </a:rPr>
              <a:t>:13 </a:t>
            </a:r>
            <a:r>
              <a:rPr lang="zh-TW" altLang="en-US" sz="2800" b="1" dirty="0">
                <a:solidFill>
                  <a:srgbClr val="FFC000"/>
                </a:solidFill>
              </a:rPr>
              <a:t>可憎的事</a:t>
            </a:r>
            <a:r>
              <a:rPr lang="en-US" altLang="zh-TW" sz="2800" b="1" dirty="0">
                <a:solidFill>
                  <a:srgbClr val="FFC000"/>
                </a:solidFill>
              </a:rPr>
              <a:t>】</a:t>
            </a:r>
          </a:p>
          <a:p>
            <a:endParaRPr lang="en-GB" altLang="zh-CN" sz="2800" b="1" dirty="0">
              <a:solidFill>
                <a:schemeClr val="bg1"/>
              </a:solidFill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</a:rPr>
              <a:t>迦南人敬拜「愛之神」名叫 亚斯塔</a:t>
            </a:r>
            <a:r>
              <a:rPr lang="en-US" altLang="zh-CN" sz="2800" b="1" dirty="0">
                <a:solidFill>
                  <a:schemeClr val="bg1"/>
                </a:solidFill>
              </a:rPr>
              <a:t>Astarte</a:t>
            </a:r>
            <a:r>
              <a:rPr lang="zh-CN" altLang="en-US" sz="2800" b="1" dirty="0">
                <a:solidFill>
                  <a:schemeClr val="bg1"/>
                </a:solidFill>
              </a:rPr>
              <a:t>。                </a:t>
            </a:r>
            <a:endParaRPr lang="en-GB" altLang="zh-CN" sz="2800" b="1" dirty="0">
              <a:solidFill>
                <a:schemeClr val="bg1"/>
              </a:solidFill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</a:rPr>
              <a:t>这位女神的祭司叫亚斯魯</a:t>
            </a:r>
            <a:r>
              <a:rPr lang="en-US" altLang="zh-CN" sz="2800" b="1" dirty="0" err="1">
                <a:solidFill>
                  <a:schemeClr val="bg1"/>
                </a:solidFill>
              </a:rPr>
              <a:t>Assinu</a:t>
            </a:r>
            <a:r>
              <a:rPr lang="en-US" altLang="zh-CN" sz="2800" b="1" dirty="0">
                <a:solidFill>
                  <a:schemeClr val="bg1"/>
                </a:solidFill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</a:rPr>
              <a:t>。   </a:t>
            </a:r>
            <a:endParaRPr lang="en-GB" altLang="zh-CN" sz="2800" b="1" dirty="0">
              <a:solidFill>
                <a:schemeClr val="bg1"/>
              </a:solidFill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</a:rPr>
              <a:t>信众相信如果与亚斯魯发生性关系会帶來好运 ；而男信众与这些男祭司发生性关系，等于把生命之源，献給亚斯塔。                         </a:t>
            </a:r>
            <a:endParaRPr lang="en-GB" altLang="zh-CN" sz="2800" b="1" dirty="0">
              <a:solidFill>
                <a:schemeClr val="bg1"/>
              </a:solidFill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</a:rPr>
              <a:t>因此、同性性行为在异教庙宇內极为普遍。 </a:t>
            </a:r>
          </a:p>
          <a:p>
            <a:endParaRPr lang="zh-CN" altLang="en-US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462F1A6-8859-4BD7-ADD0-2D68471CF0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2889596"/>
              </p:ext>
            </p:extLst>
          </p:nvPr>
        </p:nvGraphicFramePr>
        <p:xfrm>
          <a:off x="-102433" y="6414448"/>
          <a:ext cx="9348866" cy="443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150" y="0"/>
            <a:ext cx="9144000" cy="6866100"/>
          </a:xfrm>
          <a:prstGeom prst="rect">
            <a:avLst/>
          </a:prstGeom>
          <a:solidFill>
            <a:srgbClr val="000000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29F281-5092-401E-A6B0-244E994A302F}"/>
              </a:ext>
            </a:extLst>
          </p:cNvPr>
          <p:cNvSpPr txBox="1"/>
          <p:nvPr/>
        </p:nvSpPr>
        <p:spPr>
          <a:xfrm>
            <a:off x="890375" y="850542"/>
            <a:ext cx="736354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FFC000"/>
                </a:solidFill>
              </a:rPr>
              <a:t>【</a:t>
            </a:r>
            <a:r>
              <a:rPr lang="zh-CN" altLang="en-US" sz="2800" b="1" dirty="0">
                <a:solidFill>
                  <a:srgbClr val="FFC000"/>
                </a:solidFill>
              </a:rPr>
              <a:t>利未记</a:t>
            </a:r>
            <a:r>
              <a:rPr lang="en-US" altLang="zh-CN" sz="2800" b="1" dirty="0">
                <a:solidFill>
                  <a:srgbClr val="FFC000"/>
                </a:solidFill>
              </a:rPr>
              <a:t>20</a:t>
            </a:r>
            <a:r>
              <a:rPr lang="en-GB" altLang="zh-CN" sz="2800" b="1" dirty="0">
                <a:solidFill>
                  <a:srgbClr val="FFC000"/>
                </a:solidFill>
              </a:rPr>
              <a:t>:13 </a:t>
            </a:r>
            <a:r>
              <a:rPr lang="zh-TW" altLang="en-US" sz="2800" b="1" dirty="0">
                <a:solidFill>
                  <a:srgbClr val="FFC000"/>
                </a:solidFill>
              </a:rPr>
              <a:t>可憎的事</a:t>
            </a:r>
            <a:r>
              <a:rPr lang="en-US" altLang="zh-TW" sz="2800" b="1" dirty="0">
                <a:solidFill>
                  <a:srgbClr val="FFC000"/>
                </a:solidFill>
              </a:rPr>
              <a:t>】</a:t>
            </a:r>
          </a:p>
          <a:p>
            <a:endParaRPr lang="en-GB" altLang="zh-CN" sz="2800" b="1" dirty="0">
              <a:solidFill>
                <a:schemeClr val="bg1"/>
              </a:solidFill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</a:rPr>
              <a:t>迦南人的宗教生活具有許多与性有关的仪式。                   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</a:rPr>
              <a:t>在求赐福的仪式中，全家大小（父、母、兄、弟、姊、妹、姨、舅、姑、嫂等）都互相发生性关系，包括同性性行为。 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</a:rPr>
              <a:t>「可憎恶的事」指的是宗教礼仪的禁忌，並非道德上的罪行</a:t>
            </a:r>
          </a:p>
          <a:p>
            <a:endParaRPr lang="zh-CN" altLang="en-US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3988BD5-B000-406F-A09E-AAC961D2AD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3696138"/>
              </p:ext>
            </p:extLst>
          </p:nvPr>
        </p:nvGraphicFramePr>
        <p:xfrm>
          <a:off x="-102433" y="6414448"/>
          <a:ext cx="9348866" cy="443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/>
        </p:nvSpPr>
        <p:spPr>
          <a:xfrm>
            <a:off x="150" y="0"/>
            <a:ext cx="9144000" cy="68661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E666F1-B6F5-4637-8430-C5368288C305}"/>
              </a:ext>
            </a:extLst>
          </p:cNvPr>
          <p:cNvSpPr txBox="1"/>
          <p:nvPr/>
        </p:nvSpPr>
        <p:spPr>
          <a:xfrm>
            <a:off x="890375" y="850542"/>
            <a:ext cx="736354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FFC000"/>
                </a:solidFill>
              </a:rPr>
              <a:t>【</a:t>
            </a:r>
            <a:r>
              <a:rPr lang="zh-CN" altLang="en-US" sz="2800" b="1" dirty="0">
                <a:solidFill>
                  <a:srgbClr val="FFC000"/>
                </a:solidFill>
              </a:rPr>
              <a:t>利未记</a:t>
            </a:r>
            <a:r>
              <a:rPr lang="en-US" altLang="zh-CN" sz="2800" b="1" dirty="0">
                <a:solidFill>
                  <a:srgbClr val="FFC000"/>
                </a:solidFill>
              </a:rPr>
              <a:t>20</a:t>
            </a:r>
            <a:r>
              <a:rPr lang="en-GB" altLang="zh-CN" sz="2800" b="1" dirty="0">
                <a:solidFill>
                  <a:srgbClr val="FFC000"/>
                </a:solidFill>
              </a:rPr>
              <a:t>:13 </a:t>
            </a:r>
            <a:r>
              <a:rPr lang="zh-TW" altLang="en-US" sz="2800" b="1" dirty="0">
                <a:solidFill>
                  <a:srgbClr val="FFC000"/>
                </a:solidFill>
              </a:rPr>
              <a:t>可憎的事</a:t>
            </a:r>
            <a:r>
              <a:rPr lang="en-US" altLang="zh-TW" sz="2800" b="1" dirty="0">
                <a:solidFill>
                  <a:srgbClr val="FFC000"/>
                </a:solidFill>
              </a:rPr>
              <a:t>】</a:t>
            </a:r>
          </a:p>
          <a:p>
            <a:endParaRPr lang="en-GB" altLang="zh-CN" sz="2800" b="1" dirty="0">
              <a:solidFill>
                <a:schemeClr val="bg1"/>
              </a:solidFill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</a:rPr>
              <a:t>利未记作者是要阻止以色列人学效异教风 俗文化行为。他針对的是异教庙宇內所进行的性活动。 </a:t>
            </a:r>
            <a:endParaRPr lang="en-GB" altLang="zh-CN" sz="2800" b="1" dirty="0">
              <a:solidFill>
                <a:schemeClr val="bg1"/>
              </a:solidFill>
            </a:endParaRPr>
          </a:p>
          <a:p>
            <a:endParaRPr lang="zh-CN" altLang="en-US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5332E1D-3F74-467D-9D10-C704549FCB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3696138"/>
              </p:ext>
            </p:extLst>
          </p:nvPr>
        </p:nvGraphicFramePr>
        <p:xfrm>
          <a:off x="-102433" y="6414448"/>
          <a:ext cx="9348866" cy="443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/>
        </p:nvSpPr>
        <p:spPr>
          <a:xfrm>
            <a:off x="150" y="0"/>
            <a:ext cx="9144000" cy="68661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4BCDF3-D7F5-4756-962F-78208C159304}"/>
              </a:ext>
            </a:extLst>
          </p:cNvPr>
          <p:cNvSpPr txBox="1"/>
          <p:nvPr/>
        </p:nvSpPr>
        <p:spPr>
          <a:xfrm>
            <a:off x="890375" y="850542"/>
            <a:ext cx="736354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FFC000"/>
                </a:solidFill>
              </a:rPr>
              <a:t>【</a:t>
            </a:r>
            <a:r>
              <a:rPr lang="zh-CN" altLang="en-US" sz="2800" b="1" dirty="0">
                <a:solidFill>
                  <a:srgbClr val="FFC000"/>
                </a:solidFill>
              </a:rPr>
              <a:t>利未记</a:t>
            </a:r>
            <a:r>
              <a:rPr lang="en-US" altLang="zh-CN" sz="2800" b="1" dirty="0">
                <a:solidFill>
                  <a:srgbClr val="FFC000"/>
                </a:solidFill>
              </a:rPr>
              <a:t>20</a:t>
            </a:r>
            <a:r>
              <a:rPr lang="en-GB" altLang="zh-CN" sz="2800" b="1" dirty="0">
                <a:solidFill>
                  <a:srgbClr val="FFC000"/>
                </a:solidFill>
              </a:rPr>
              <a:t>:13 </a:t>
            </a:r>
            <a:r>
              <a:rPr lang="zh-TW" altLang="en-US" sz="2800" b="1" dirty="0">
                <a:solidFill>
                  <a:srgbClr val="FFC000"/>
                </a:solidFill>
              </a:rPr>
              <a:t>可憎的事</a:t>
            </a:r>
            <a:r>
              <a:rPr lang="en-US" altLang="zh-TW" sz="2800" b="1" dirty="0">
                <a:solidFill>
                  <a:srgbClr val="FFC000"/>
                </a:solidFill>
              </a:rPr>
              <a:t>】</a:t>
            </a:r>
          </a:p>
          <a:p>
            <a:endParaRPr lang="en-GB" altLang="zh-CN" sz="2800" b="1" dirty="0">
              <a:solidFill>
                <a:schemeClr val="bg1"/>
              </a:solidFill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</a:rPr>
              <a:t>以色列人对洁净的评定，是根据一种特定 的观念而形成；只要了解这个观念，就能 明白为何利未记作者认为，男与男发生性 关系是“可憎的事”</a:t>
            </a:r>
          </a:p>
          <a:p>
            <a:endParaRPr lang="zh-CN" altLang="en-US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1BE136D-3456-4267-9BFB-06B3BAEEFE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3696138"/>
              </p:ext>
            </p:extLst>
          </p:nvPr>
        </p:nvGraphicFramePr>
        <p:xfrm>
          <a:off x="-102433" y="6414448"/>
          <a:ext cx="9348866" cy="443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27065317"/>
      </p:ext>
    </p:extLst>
  </p:cSld>
  <p:clrMapOvr>
    <a:masterClrMapping/>
  </p:clrMapOvr>
</p:sld>
</file>

<file path=ppt/theme/theme1.xml><?xml version="1.0" encoding="utf-8"?>
<a:theme xmlns:a="http://schemas.openxmlformats.org/drawingml/2006/main" name="Hamle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</TotalTime>
  <Words>2242</Words>
  <Application>Microsoft Office PowerPoint</Application>
  <PresentationFormat>On-screen Show (4:3)</PresentationFormat>
  <Paragraphs>215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Nixie One</vt:lpstr>
      <vt:lpstr>Arial</vt:lpstr>
      <vt:lpstr>Raleway</vt:lpstr>
      <vt:lpstr>Hamlet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馬太福音</dc:title>
  <dc:creator>Sonic Wang</dc:creator>
  <cp:lastModifiedBy>Sonic Wang</cp:lastModifiedBy>
  <cp:revision>22</cp:revision>
  <dcterms:modified xsi:type="dcterms:W3CDTF">2020-02-09T06:42:03Z</dcterms:modified>
</cp:coreProperties>
</file>